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76"/>
  </p:notesMasterIdLst>
  <p:sldIdLst>
    <p:sldId id="269" r:id="rId3"/>
    <p:sldId id="270" r:id="rId4"/>
    <p:sldId id="271" r:id="rId5"/>
    <p:sldId id="19766" r:id="rId6"/>
    <p:sldId id="19793" r:id="rId7"/>
    <p:sldId id="19767" r:id="rId8"/>
    <p:sldId id="19768" r:id="rId9"/>
    <p:sldId id="19769" r:id="rId10"/>
    <p:sldId id="19770" r:id="rId11"/>
    <p:sldId id="261" r:id="rId12"/>
    <p:sldId id="19791" r:id="rId13"/>
    <p:sldId id="19771" r:id="rId14"/>
    <p:sldId id="19772" r:id="rId15"/>
    <p:sldId id="19773" r:id="rId16"/>
    <p:sldId id="19774" r:id="rId17"/>
    <p:sldId id="19775" r:id="rId18"/>
    <p:sldId id="262" r:id="rId19"/>
    <p:sldId id="263" r:id="rId20"/>
    <p:sldId id="19776" r:id="rId21"/>
    <p:sldId id="19777" r:id="rId22"/>
    <p:sldId id="19778" r:id="rId23"/>
    <p:sldId id="19779" r:id="rId24"/>
    <p:sldId id="19780" r:id="rId25"/>
    <p:sldId id="19781" r:id="rId26"/>
    <p:sldId id="19782" r:id="rId27"/>
    <p:sldId id="19783" r:id="rId28"/>
    <p:sldId id="264" r:id="rId29"/>
    <p:sldId id="265" r:id="rId30"/>
    <p:sldId id="19688" r:id="rId31"/>
    <p:sldId id="19757" r:id="rId32"/>
    <p:sldId id="19795" r:id="rId33"/>
    <p:sldId id="19796" r:id="rId34"/>
    <p:sldId id="19797" r:id="rId35"/>
    <p:sldId id="19798" r:id="rId36"/>
    <p:sldId id="19799" r:id="rId37"/>
    <p:sldId id="19800" r:id="rId38"/>
    <p:sldId id="19801" r:id="rId39"/>
    <p:sldId id="19802" r:id="rId40"/>
    <p:sldId id="19803" r:id="rId41"/>
    <p:sldId id="19804" r:id="rId42"/>
    <p:sldId id="19805" r:id="rId43"/>
    <p:sldId id="19794" r:id="rId44"/>
    <p:sldId id="19758" r:id="rId45"/>
    <p:sldId id="19759" r:id="rId46"/>
    <p:sldId id="19760" r:id="rId47"/>
    <p:sldId id="19761" r:id="rId48"/>
    <p:sldId id="19762" r:id="rId49"/>
    <p:sldId id="19763" r:id="rId50"/>
    <p:sldId id="19764" r:id="rId51"/>
    <p:sldId id="18766" r:id="rId52"/>
    <p:sldId id="256" r:id="rId53"/>
    <p:sldId id="257" r:id="rId54"/>
    <p:sldId id="260" r:id="rId55"/>
    <p:sldId id="258" r:id="rId56"/>
    <p:sldId id="259" r:id="rId57"/>
    <p:sldId id="18417" r:id="rId58"/>
    <p:sldId id="15746" r:id="rId59"/>
    <p:sldId id="19721" r:id="rId60"/>
    <p:sldId id="14411" r:id="rId61"/>
    <p:sldId id="1441" r:id="rId62"/>
    <p:sldId id="19529" r:id="rId63"/>
    <p:sldId id="19784" r:id="rId64"/>
    <p:sldId id="19785" r:id="rId65"/>
    <p:sldId id="19786" r:id="rId66"/>
    <p:sldId id="18795" r:id="rId67"/>
    <p:sldId id="19792" r:id="rId68"/>
    <p:sldId id="19790" r:id="rId69"/>
    <p:sldId id="19787" r:id="rId70"/>
    <p:sldId id="19788" r:id="rId71"/>
    <p:sldId id="19765" r:id="rId72"/>
    <p:sldId id="19419" r:id="rId73"/>
    <p:sldId id="19672" r:id="rId74"/>
    <p:sldId id="15726" r:id="rId75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8EC"/>
    <a:srgbClr val="FECACE"/>
    <a:srgbClr val="EFE7EF"/>
    <a:srgbClr val="FFF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8231" autoAdjust="0"/>
    <p:restoredTop sz="94660"/>
  </p:normalViewPr>
  <p:slideViewPr>
    <p:cSldViewPr snapToGrid="0">
      <p:cViewPr varScale="1">
        <p:scale>
          <a:sx n="24" d="100"/>
          <a:sy n="24" d="100"/>
        </p:scale>
        <p:origin x="48" y="1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B7286-85C4-47B0-9C4E-1840CB03225A}" type="datetimeFigureOut">
              <a:rPr lang="zh-HK" altLang="en-US" smtClean="0"/>
              <a:t>8/2/2026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04975-0987-4B49-A54D-8B154A6F77F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93755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圖像版面配置區 1">
            <a:extLst>
              <a:ext uri="{FF2B5EF4-FFF2-40B4-BE49-F238E27FC236}">
                <a16:creationId xmlns:a16="http://schemas.microsoft.com/office/drawing/2014/main" id="{1F896FC2-6CF6-42A9-8024-1F49A7AE8E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備忘稿版面配置區 2">
            <a:extLst>
              <a:ext uri="{FF2B5EF4-FFF2-40B4-BE49-F238E27FC236}">
                <a16:creationId xmlns:a16="http://schemas.microsoft.com/office/drawing/2014/main" id="{6945394F-BA95-47A1-86E0-D9F6E6B0C5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65540" name="投影片編號版面配置區 3">
            <a:extLst>
              <a:ext uri="{FF2B5EF4-FFF2-40B4-BE49-F238E27FC236}">
                <a16:creationId xmlns:a16="http://schemas.microsoft.com/office/drawing/2014/main" id="{0A599BC0-CA74-4646-A50C-6216CC5DF2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DE60FF-9198-4A21-B453-734B11015192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305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4269D5-DD3E-46D5-9257-A85D6F402459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534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04975-0987-4B49-A54D-8B154A6F77F4}" type="slidenum">
              <a:rPr lang="zh-HK" altLang="en-US" smtClean="0"/>
              <a:t>70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31981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4269D5-DD3E-46D5-9257-A85D6F402459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603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7B589A-AB8A-1203-9DC8-BA88EE510B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3906679-E060-5831-B808-1150893710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35DB92C-B904-6E1A-DC4F-422286530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F3BF-75A3-45B5-BD41-4EC093E0595B}" type="datetimeFigureOut">
              <a:rPr lang="zh-HK" altLang="en-US" smtClean="0"/>
              <a:t>8/2/2026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C97C9BF-DE89-6D67-0F64-32E990E6F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BB71C26-8798-4C60-E420-BAA4AA7B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43C43-1052-4BB8-9FB6-0775B3CAE67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54450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46E2BE-92FB-E264-85EF-A68256904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9E3BF30-2B3C-F0DE-F2CC-1C2322390D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BF9620E-65EC-A522-E877-D6398CD2A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F3BF-75A3-45B5-BD41-4EC093E0595B}" type="datetimeFigureOut">
              <a:rPr lang="zh-HK" altLang="en-US" smtClean="0"/>
              <a:t>8/2/2026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3281F44-1592-2CB0-3318-39EF29E55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D4A865B-F862-4C94-FF63-6E94D2CE6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43C43-1052-4BB8-9FB6-0775B3CAE67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48182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8B620DF8-68D1-F486-5FCE-01FC14F333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FB645BE-2733-102A-CCE8-AF05E27C56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277EA3C-9583-3124-F40D-08BA83C2F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F3BF-75A3-45B5-BD41-4EC093E0595B}" type="datetimeFigureOut">
              <a:rPr lang="zh-HK" altLang="en-US" smtClean="0"/>
              <a:t>8/2/2026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776F162-0149-7A94-CEFF-A680779E6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AEB0884-44EF-365F-7C01-C837CA7E4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43C43-1052-4BB8-9FB6-0775B3CAE67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21088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4D9AB3-2237-60C3-4B49-5A8193AB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DF6F834-EC41-0561-0088-A71BF8475D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3BC3B90-9B21-257E-A339-19D358880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7927-A755-4FEC-9517-186D2BF74CEC}" type="datetimeFigureOut">
              <a:rPr lang="zh-HK" altLang="en-US" smtClean="0"/>
              <a:t>8/2/2026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18BFB77-BC5B-4A2A-33A7-45DFC1086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18579ED-6972-F893-54C4-423C99BA4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1E2BD-AAD1-4C87-A431-EDF92F7915B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76020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EB052E-DC89-3AB8-9155-D321E65ED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3C3FFDE-0E8C-A33B-953F-C170C2EA2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AADC8A3-B3C1-9A76-767A-A9F7C4C67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7927-A755-4FEC-9517-186D2BF74CEC}" type="datetimeFigureOut">
              <a:rPr lang="zh-HK" altLang="en-US" smtClean="0"/>
              <a:t>8/2/2026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66B086E-1544-7BB7-1CEE-F435AA0AB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2E33492-AA06-6EEA-13A5-0B57AAC53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1E2BD-AAD1-4C87-A431-EDF92F7915B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21874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546757-121A-B580-6F11-1CCDB8789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A902903-5E47-D295-E9E9-588057620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94AAFBD-7151-171F-396E-8C33759BB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7927-A755-4FEC-9517-186D2BF74CEC}" type="datetimeFigureOut">
              <a:rPr lang="zh-HK" altLang="en-US" smtClean="0"/>
              <a:t>8/2/2026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4D199EB-8593-7929-1A7B-0BD98344F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9F32AA9-E719-8F14-3CE8-C5B6EEE8A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1E2BD-AAD1-4C87-A431-EDF92F7915B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73841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683A61-6420-FF50-170F-E1B317508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F09C088-53D0-5750-A188-CC8FEB75E4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1228FAF-1D63-D618-AE96-D84521606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42CCF65-D28F-29CB-7A5E-43346FBA9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7927-A755-4FEC-9517-186D2BF74CEC}" type="datetimeFigureOut">
              <a:rPr lang="zh-HK" altLang="en-US" smtClean="0"/>
              <a:t>8/2/2026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00A0E17-7467-B9B5-7F14-381806CC0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ED4F99B-96D5-14BC-97E1-90EBAADFB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1E2BD-AAD1-4C87-A431-EDF92F7915B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97638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D5F1E6-B4D8-3B79-85CC-197BC37E8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F176841-AECF-9696-DEED-D15F95E5F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62CD59B-2A7D-C28B-DF6B-8B4E34647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BC0FA09-29C9-0620-B3F3-AF533BC3DD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84358C6-82B0-78B6-E39D-96C80056CC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3DEBE8AC-8F86-F017-5224-B9F4B30DA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7927-A755-4FEC-9517-186D2BF74CEC}" type="datetimeFigureOut">
              <a:rPr lang="zh-HK" altLang="en-US" smtClean="0"/>
              <a:t>8/2/2026</a:t>
            </a:fld>
            <a:endParaRPr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C814143-22C6-A5B8-76A1-F7ADEBC4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25C9662-FD4C-A20A-045C-51701AE6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1E2BD-AAD1-4C87-A431-EDF92F7915B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24259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0E8680-0CF7-6F1B-2E09-19E0AB3E5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A5ACEA0-A1A6-F25F-0AD1-9CE5F984E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7927-A755-4FEC-9517-186D2BF74CEC}" type="datetimeFigureOut">
              <a:rPr lang="zh-HK" altLang="en-US" smtClean="0"/>
              <a:t>8/2/2026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5D26C02-6313-7F14-DB3A-5C14FACC8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BC65FAF-CE50-29A6-5735-74CCCD2AA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1E2BD-AAD1-4C87-A431-EDF92F7915B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34824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508A0A8-4D80-87FA-8483-E6BC06FE1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7927-A755-4FEC-9517-186D2BF74CEC}" type="datetimeFigureOut">
              <a:rPr lang="zh-HK" altLang="en-US" smtClean="0"/>
              <a:t>8/2/2026</a:t>
            </a:fld>
            <a:endParaRPr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7982B2C-7BD1-3108-58BC-FAAB46243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38B2C3A-FAC1-63B4-57BA-5BF0C0DE4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1E2BD-AAD1-4C87-A431-EDF92F7915B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13596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11EA06-04A2-43FA-8085-278AA580E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6A35D3A-9750-9A14-CD35-FFAD83A27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81957D4-A668-C396-2061-94A188385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D61D848-423C-922A-148E-625C5860C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7927-A755-4FEC-9517-186D2BF74CEC}" type="datetimeFigureOut">
              <a:rPr lang="zh-HK" altLang="en-US" smtClean="0"/>
              <a:t>8/2/2026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E0FB7F4-6CD9-3521-BD8F-F510AA1BF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01015FA-93E9-752B-7392-AEC8C2026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1E2BD-AAD1-4C87-A431-EDF92F7915B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68442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19051F-F4B5-8C01-2181-816AE830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D51413-ED7D-45FD-83E9-23AF7774F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2DED6FA-A9DE-F5A9-2FE0-D7F13B2FB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F3BF-75A3-45B5-BD41-4EC093E0595B}" type="datetimeFigureOut">
              <a:rPr lang="zh-HK" altLang="en-US" smtClean="0"/>
              <a:t>8/2/2026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1B7C016-C1F8-EA68-785E-465C573DB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D95773D-0194-CEA9-68C3-2551AD45E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43C43-1052-4BB8-9FB6-0775B3CAE67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02059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4B6A0F-9604-BF31-C360-7A29E86F1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53164DE-EF3D-77F1-CCCD-3291985017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FBD8F26-DC65-3749-60B5-F2045457D0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BB762DB-9408-093B-90BD-0787E6C67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7927-A755-4FEC-9517-186D2BF74CEC}" type="datetimeFigureOut">
              <a:rPr lang="zh-HK" altLang="en-US" smtClean="0"/>
              <a:t>8/2/2026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C9C30F8-5052-FEF8-7231-27867E67F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2A09B3C-D1EB-6F79-6D7C-E486F44C0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1E2BD-AAD1-4C87-A431-EDF92F7915B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217689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5849B6-35DC-EFFC-D322-E641959EB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381F060-7A57-EDB6-9465-99BDF616B5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64C2A88-232D-8FD3-4579-2BA3B41AB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7927-A755-4FEC-9517-186D2BF74CEC}" type="datetimeFigureOut">
              <a:rPr lang="zh-HK" altLang="en-US" smtClean="0"/>
              <a:t>8/2/2026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959102D-4BDA-CA52-33E5-EF986B7E7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E71B7E5-E36B-857E-3CAA-638B2FD37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1E2BD-AAD1-4C87-A431-EDF92F7915B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89735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F6542641-1E4F-1F82-5685-5732368A85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61272FC-D98C-73F3-A289-197CE38F1F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71FDEBA-11DD-F800-7022-83855C2D2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7927-A755-4FEC-9517-186D2BF74CEC}" type="datetimeFigureOut">
              <a:rPr lang="zh-HK" altLang="en-US" smtClean="0"/>
              <a:t>8/2/2026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3F648D3-249A-C06F-D8A1-A2AB4C332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36BE89C-7947-DEDE-0634-3B6EA41A0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1E2BD-AAD1-4C87-A431-EDF92F7915B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05978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4A586C-CB96-53F9-2932-A96F68C79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18026EF-9B5A-1FB1-47F6-523DBFCCA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981645A-D04D-D670-184F-CDFE2AB7F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F3BF-75A3-45B5-BD41-4EC093E0595B}" type="datetimeFigureOut">
              <a:rPr lang="zh-HK" altLang="en-US" smtClean="0"/>
              <a:t>8/2/2026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5870748-F955-2CCD-F8D9-3CF1B54FD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61623BB-A6B8-DF5F-662E-878FCA1CA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43C43-1052-4BB8-9FB6-0775B3CAE67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982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E48115-2A85-D203-B50F-2062BE875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EAB702A-2CBE-BE93-ADA3-16BBFEAB6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BE28B4A-1A99-72A9-C6BD-56E2C54B03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9FA7022-A725-E529-63AC-1D8DF5811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F3BF-75A3-45B5-BD41-4EC093E0595B}" type="datetimeFigureOut">
              <a:rPr lang="zh-HK" altLang="en-US" smtClean="0"/>
              <a:t>8/2/2026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5A1FCF8-077B-975F-57F6-907EE1FBA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F4F8632-0E50-7282-402F-CF395CDA2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43C43-1052-4BB8-9FB6-0775B3CAE67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89761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832FDC-73F3-AD1C-621F-F42912268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D2DF2FA-9764-9EB3-DA5D-92AA27A75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42B2AAA-40DE-9A9B-BFC5-242C63C77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F9D48FD-7DA5-D8B4-3477-B139A7F258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E08DAC5-0D19-AF58-7320-F428820935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B07C91FC-9DC2-BDD4-97C7-342F6947E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F3BF-75A3-45B5-BD41-4EC093E0595B}" type="datetimeFigureOut">
              <a:rPr lang="zh-HK" altLang="en-US" smtClean="0"/>
              <a:t>8/2/2026</a:t>
            </a:fld>
            <a:endParaRPr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E510A49A-5878-573B-4F77-D9C647250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4046309F-6EAB-ADDB-C5CD-4717C14CC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43C43-1052-4BB8-9FB6-0775B3CAE67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68435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B83D2A-643C-05E6-954E-860FE17EB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54DB99D-7EA0-C827-FEE9-F0F1F60FC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F3BF-75A3-45B5-BD41-4EC093E0595B}" type="datetimeFigureOut">
              <a:rPr lang="zh-HK" altLang="en-US" smtClean="0"/>
              <a:t>8/2/2026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10C9655-6BF4-570F-2141-92B70201D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C23D8DF-5CF6-3F19-4C72-8A1D1FC72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43C43-1052-4BB8-9FB6-0775B3CAE67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45304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CF77D1C8-75F8-0412-1DDF-792D7C7CD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F3BF-75A3-45B5-BD41-4EC093E0595B}" type="datetimeFigureOut">
              <a:rPr lang="zh-HK" altLang="en-US" smtClean="0"/>
              <a:t>8/2/2026</a:t>
            </a:fld>
            <a:endParaRPr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475696C-158E-5AA8-6F85-6F355B208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D63965E-7C23-DF73-0D4D-58BB4FC02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43C43-1052-4BB8-9FB6-0775B3CAE67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48965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6CC020-9131-AB63-C4E6-7FBAB52D0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7E56053-E0B5-76D5-004B-1E877F405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CFD3C93-59BA-C2F9-668B-48EFDF7EB8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4ADEC28-53F0-D475-AC16-B8D185B77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F3BF-75A3-45B5-BD41-4EC093E0595B}" type="datetimeFigureOut">
              <a:rPr lang="zh-HK" altLang="en-US" smtClean="0"/>
              <a:t>8/2/2026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CF2E709-935D-E52C-4BA6-49FC1C665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D3CA141-6D75-8C8E-86B8-72B98322B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43C43-1052-4BB8-9FB6-0775B3CAE67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56577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33C4C3-1A3E-9F43-0D41-571C693B4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699739E3-0CEF-D086-7CB3-21BAEFE922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7EDD348-6511-03A3-5423-862827F13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DA1027A-6A80-51D6-0485-5A16D1A1C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F3BF-75A3-45B5-BD41-4EC093E0595B}" type="datetimeFigureOut">
              <a:rPr lang="zh-HK" altLang="en-US" smtClean="0"/>
              <a:t>8/2/2026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7EC5CB8-6DDE-469E-C9FD-AF57DCF11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B05E5D7-6166-727E-3848-757FC7C2A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43C43-1052-4BB8-9FB6-0775B3CAE67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70999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096CB11-074E-9CFA-E060-AF062D564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AFB379B-9950-F8E8-7F53-1ACC59147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B109239-53EF-3E53-F256-CF69948AE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7FF3BF-75A3-45B5-BD41-4EC093E0595B}" type="datetimeFigureOut">
              <a:rPr lang="zh-HK" altLang="en-US" smtClean="0"/>
              <a:t>8/2/2026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AA0A427-B27B-4F02-BF66-B2C969DCD4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47551CA-1517-19E1-9DBD-705D054B95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B43C43-1052-4BB8-9FB6-0775B3CAE67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81144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4874E0B5-F8D4-0B39-FCF6-3D42748EE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8952632-753D-46B5-2A2D-BC30ACDC3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ED6A9B6-A377-0194-775C-945B04BDBD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17927-A755-4FEC-9517-186D2BF74CEC}" type="datetimeFigureOut">
              <a:rPr lang="zh-HK" altLang="en-US" smtClean="0"/>
              <a:t>8/2/2026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0B17A6C-4D47-2C3C-538E-11D2010B1D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62C8504-E390-3B0F-2998-D73C1BAFF2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1E2BD-AAD1-4C87-A431-EDF92F7915B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4151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D89A8C-C3CB-960E-49C7-A27D86E22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0C1453E-32C4-4C22-9A53-D4B3DCC4F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AF3D186-1401-743F-C8BC-67213EE17B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6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4C0C181-575E-5E64-DF6A-CD6FFA83FF08}"/>
              </a:ext>
            </a:extLst>
          </p:cNvPr>
          <p:cNvSpPr/>
          <p:nvPr/>
        </p:nvSpPr>
        <p:spPr>
          <a:xfrm>
            <a:off x="6253843" y="434029"/>
            <a:ext cx="5704477" cy="2513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1219170">
              <a:spcAft>
                <a:spcPts val="800"/>
              </a:spcAft>
              <a:defRPr/>
            </a:pPr>
            <a:r>
              <a:rPr lang="zh-TW" altLang="en-US" sz="5333" b="1" spc="667" dirty="0">
                <a:ln w="12700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洪水橋靈糧堂</a:t>
            </a:r>
            <a:endParaRPr lang="en-US" altLang="zh-TW" sz="5333" b="1" spc="667" dirty="0">
              <a:ln w="12700" cmpd="sng">
                <a:noFill/>
                <a:prstDash val="solid"/>
              </a:ln>
              <a:solidFill>
                <a:schemeClr val="bg1"/>
              </a:solidFill>
              <a:effectLst>
                <a:glow rad="63500">
                  <a:srgbClr val="00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algn="ctr" defTabSz="1219170">
              <a:spcAft>
                <a:spcPts val="800"/>
              </a:spcAft>
              <a:defRPr/>
            </a:pPr>
            <a:r>
              <a:rPr lang="zh-TW" altLang="en-US" sz="5333" b="1" spc="667" dirty="0">
                <a:ln w="12700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主日崇拜</a:t>
            </a:r>
            <a:endParaRPr lang="en-US" altLang="zh-TW" sz="5333" b="1" spc="667" dirty="0">
              <a:ln w="12700" cmpd="sng">
                <a:noFill/>
                <a:prstDash val="solid"/>
              </a:ln>
              <a:solidFill>
                <a:schemeClr val="bg1"/>
              </a:solidFill>
              <a:effectLst>
                <a:glow rad="63500">
                  <a:srgbClr val="00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algn="ctr" defTabSz="1219170">
              <a:spcAft>
                <a:spcPts val="800"/>
              </a:spcAft>
              <a:defRPr/>
            </a:pPr>
            <a:r>
              <a:rPr lang="en-US" altLang="zh-TW" sz="3733" b="1" spc="67" dirty="0">
                <a:ln w="12700" cmpd="sng">
                  <a:noFill/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2026</a:t>
            </a:r>
            <a:r>
              <a:rPr lang="zh-TW" altLang="en-US" sz="3733" b="1" spc="67" dirty="0">
                <a:ln w="12700" cmpd="sng">
                  <a:noFill/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年</a:t>
            </a:r>
            <a:r>
              <a:rPr lang="en-US" altLang="zh-TW" sz="3733" b="1" spc="67" dirty="0">
                <a:ln w="12700" cmpd="sng">
                  <a:noFill/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 2</a:t>
            </a:r>
            <a:r>
              <a:rPr lang="zh-TW" altLang="en-US" sz="3733" b="1" spc="67" dirty="0">
                <a:ln w="12700" cmpd="sng">
                  <a:noFill/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月</a:t>
            </a:r>
            <a:r>
              <a:rPr lang="en-US" altLang="zh-TW" sz="3733" b="1" spc="67" dirty="0">
                <a:ln w="12700" cmpd="sng">
                  <a:noFill/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 8</a:t>
            </a:r>
            <a:r>
              <a:rPr lang="zh-TW" altLang="en-US" sz="3733" b="1" spc="67" dirty="0">
                <a:ln w="12700" cmpd="sng">
                  <a:noFill/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日</a:t>
            </a:r>
            <a:endParaRPr lang="en-US" altLang="zh-TW" sz="3733" b="1" spc="67" dirty="0">
              <a:ln w="12700" cmpd="sng">
                <a:noFill/>
                <a:prstDash val="solid"/>
              </a:ln>
              <a:solidFill>
                <a:srgbClr val="FF0000"/>
              </a:solidFill>
              <a:effectLst>
                <a:glow rad="63500">
                  <a:srgbClr val="00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準圓" panose="02000000000000000000" pitchFamily="2" charset="-120"/>
              <a:ea typeface="方正準圓" panose="02000000000000000000" pitchFamily="2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DCB315A-CBDF-7261-FF3C-5BB101820500}"/>
              </a:ext>
            </a:extLst>
          </p:cNvPr>
          <p:cNvSpPr/>
          <p:nvPr/>
        </p:nvSpPr>
        <p:spPr>
          <a:xfrm>
            <a:off x="325120" y="4389120"/>
            <a:ext cx="54762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榜書體W8" panose="03000809000000000000" pitchFamily="65" charset="-120"/>
                <a:ea typeface="華康榜書體W8" panose="03000809000000000000" pitchFamily="65" charset="-120"/>
              </a:rPr>
              <a:t>感恩同行五十載</a:t>
            </a:r>
            <a:endParaRPr lang="en-US" altLang="zh-TW" sz="5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榜書體W8" panose="03000809000000000000" pitchFamily="65" charset="-120"/>
              <a:ea typeface="華康榜書體W8" panose="03000809000000000000" pitchFamily="65" charset="-120"/>
            </a:endParaRPr>
          </a:p>
          <a:p>
            <a:pPr algn="ctr"/>
            <a:r>
              <a:rPr lang="zh-TW" altLang="en-US" sz="5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榜書體W8" panose="03000809000000000000" pitchFamily="65" charset="-120"/>
                <a:ea typeface="華康榜書體W8" panose="03000809000000000000" pitchFamily="65" charset="-120"/>
              </a:rPr>
              <a:t>廣傳福音在社區</a:t>
            </a:r>
            <a:endParaRPr lang="zh-TW" altLang="en-US" sz="5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榜書體W8" panose="03000809000000000000" pitchFamily="65" charset="-120"/>
              <a:ea typeface="華康榜書體W8" panose="030008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3078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字型, 設計 的圖片&#10;&#10;AI 產生的內容可能不正確。">
            <a:extLst>
              <a:ext uri="{FF2B5EF4-FFF2-40B4-BE49-F238E27FC236}">
                <a16:creationId xmlns:a16="http://schemas.microsoft.com/office/drawing/2014/main" id="{48B6DFF0-DE10-7F57-F06D-C02BE89841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</a:blip>
          <a:stretch>
            <a:fillRect/>
          </a:stretch>
        </p:blipFill>
        <p:spPr>
          <a:xfrm>
            <a:off x="261504" y="161210"/>
            <a:ext cx="11668991" cy="6369324"/>
          </a:xfrm>
          <a:prstGeom prst="rect">
            <a:avLst/>
          </a:prstGeom>
        </p:spPr>
      </p:pic>
      <p:sp>
        <p:nvSpPr>
          <p:cNvPr id="3" name="副標題 2">
            <a:extLst>
              <a:ext uri="{FF2B5EF4-FFF2-40B4-BE49-F238E27FC236}">
                <a16:creationId xmlns:a16="http://schemas.microsoft.com/office/drawing/2014/main" id="{F8F7AA0B-78EF-C219-4134-62E3D6FA1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3440" y="731520"/>
            <a:ext cx="10286104" cy="4795520"/>
          </a:xfrm>
        </p:spPr>
        <p:txBody>
          <a:bodyPr>
            <a:normAutofit/>
          </a:bodyPr>
          <a:lstStyle/>
          <a:p>
            <a:pPr algn="l"/>
            <a:r>
              <a:rPr lang="zh-TW" altLang="en-US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人活著原是要歌頌讚揚</a:t>
            </a:r>
            <a:endParaRPr lang="en-US" altLang="zh-TW" sz="60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algn="l"/>
            <a:r>
              <a:rPr lang="zh-TW" altLang="en-US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創造我的主你是配得榮耀</a:t>
            </a:r>
            <a:endParaRPr lang="en-US" altLang="zh-TW" sz="60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algn="l"/>
            <a:r>
              <a:rPr lang="zh-TW" altLang="en-US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人活著原是要將榮耀歸你</a:t>
            </a:r>
            <a:endParaRPr lang="en-US" altLang="zh-TW" sz="60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algn="l"/>
            <a:r>
              <a:rPr lang="zh-TW" altLang="en-US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一首讚美的詩歌</a:t>
            </a:r>
            <a:endParaRPr lang="en-US" altLang="zh-TW" sz="60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algn="l"/>
            <a:r>
              <a:rPr lang="zh-TW" altLang="en-US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願帶我到寶座前敬拜</a:t>
            </a:r>
            <a:endParaRPr lang="zh-HK" altLang="en-US" sz="60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70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字型, 設計 的圖片&#10;&#10;AI 產生的內容可能不正確。">
            <a:extLst>
              <a:ext uri="{FF2B5EF4-FFF2-40B4-BE49-F238E27FC236}">
                <a16:creationId xmlns:a16="http://schemas.microsoft.com/office/drawing/2014/main" id="{48B6DFF0-DE10-7F57-F06D-C02BE89841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</a:blip>
          <a:stretch>
            <a:fillRect/>
          </a:stretch>
        </p:blipFill>
        <p:spPr>
          <a:xfrm>
            <a:off x="261504" y="161210"/>
            <a:ext cx="11668991" cy="6369324"/>
          </a:xfrm>
          <a:prstGeom prst="rect">
            <a:avLst/>
          </a:prstGeom>
        </p:spPr>
      </p:pic>
      <p:sp>
        <p:nvSpPr>
          <p:cNvPr id="3" name="副標題 2">
            <a:extLst>
              <a:ext uri="{FF2B5EF4-FFF2-40B4-BE49-F238E27FC236}">
                <a16:creationId xmlns:a16="http://schemas.microsoft.com/office/drawing/2014/main" id="{F8F7AA0B-78EF-C219-4134-62E3D6FA1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3440" y="731520"/>
            <a:ext cx="10286104" cy="4795520"/>
          </a:xfrm>
        </p:spPr>
        <p:txBody>
          <a:bodyPr>
            <a:normAutofit/>
          </a:bodyPr>
          <a:lstStyle/>
          <a:p>
            <a:pPr algn="l"/>
            <a:r>
              <a:rPr lang="zh-TW" altLang="en-US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人活著原是要歌頌讚揚</a:t>
            </a:r>
            <a:endParaRPr lang="en-US" altLang="zh-TW" sz="60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algn="l"/>
            <a:r>
              <a:rPr lang="zh-TW" altLang="en-US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創造我的主你是配得榮耀</a:t>
            </a:r>
            <a:endParaRPr lang="en-US" altLang="zh-TW" sz="60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algn="l"/>
            <a:r>
              <a:rPr lang="zh-TW" altLang="en-US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人活著原是要將榮耀歸你</a:t>
            </a:r>
            <a:endParaRPr lang="en-US" altLang="zh-TW" sz="60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algn="l"/>
            <a:r>
              <a:rPr lang="zh-TW" altLang="en-US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一首讚美的詩歌</a:t>
            </a:r>
            <a:endParaRPr lang="en-US" altLang="zh-TW" sz="60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algn="l"/>
            <a:r>
              <a:rPr lang="zh-TW" altLang="en-US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願帶我到寶座前敬拜</a:t>
            </a:r>
            <a:endParaRPr lang="zh-HK" altLang="en-US" sz="60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7005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9F54A4-3C75-AE8D-38F4-DC8A612611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1026" name="Picture 2" descr="耶稣在十字架上说，“成了！” - 生命季刊">
            <a:extLst>
              <a:ext uri="{FF2B5EF4-FFF2-40B4-BE49-F238E27FC236}">
                <a16:creationId xmlns:a16="http://schemas.microsoft.com/office/drawing/2014/main" id="{ACA0D3F1-0C49-C84A-DF43-F73C49B8DF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98"/>
          <a:stretch>
            <a:fillRect/>
          </a:stretch>
        </p:blipFill>
        <p:spPr bwMode="auto">
          <a:xfrm>
            <a:off x="-468" y="0"/>
            <a:ext cx="121924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副標題 2">
            <a:extLst>
              <a:ext uri="{FF2B5EF4-FFF2-40B4-BE49-F238E27FC236}">
                <a16:creationId xmlns:a16="http://schemas.microsoft.com/office/drawing/2014/main" id="{A803A0CD-6389-253C-F646-19F2E1F7E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1488282"/>
            <a:ext cx="6705600" cy="1254918"/>
          </a:xfrm>
        </p:spPr>
        <p:txBody>
          <a:bodyPr>
            <a:normAutofit/>
          </a:bodyPr>
          <a:lstStyle/>
          <a:p>
            <a:r>
              <a:rPr lang="zh-TW" altLang="en-US" sz="7200" dirty="0"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latin typeface="華康榜書體W8" panose="03000809000000000000" pitchFamily="65" charset="-120"/>
                <a:ea typeface="華康榜書體W8" panose="03000809000000000000" pitchFamily="65" charset="-120"/>
              </a:rPr>
              <a:t>注目看耶穌</a:t>
            </a:r>
            <a:endParaRPr lang="zh-HK" altLang="en-US" sz="7200" dirty="0"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  <a:solidFill>
                <a:schemeClr val="bg1"/>
              </a:solidFill>
              <a:latin typeface="華康榜書體W8" panose="03000809000000000000" pitchFamily="65" charset="-120"/>
              <a:ea typeface="華康榜書體W8" panose="03000809000000000000" pitchFamily="65" charset="-120"/>
            </a:endParaRPr>
          </a:p>
        </p:txBody>
      </p:sp>
      <p:sp>
        <p:nvSpPr>
          <p:cNvPr id="4" name="副標題 2">
            <a:extLst>
              <a:ext uri="{FF2B5EF4-FFF2-40B4-BE49-F238E27FC236}">
                <a16:creationId xmlns:a16="http://schemas.microsoft.com/office/drawing/2014/main" id="{E043BDE1-449E-76C7-4098-FF5C02145E90}"/>
              </a:ext>
            </a:extLst>
          </p:cNvPr>
          <p:cNvSpPr txBox="1">
            <a:spLocks/>
          </p:cNvSpPr>
          <p:nvPr/>
        </p:nvSpPr>
        <p:spPr>
          <a:xfrm>
            <a:off x="443346" y="6276108"/>
            <a:ext cx="1655618" cy="4675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>
                <a:solidFill>
                  <a:schemeClr val="bg1"/>
                </a:solidFill>
                <a:latin typeface="華康榜書體W8" panose="03000809000000000000" pitchFamily="65" charset="-120"/>
                <a:ea typeface="華康榜書體W8" panose="03000809000000000000" pitchFamily="65" charset="-120"/>
              </a:rPr>
              <a:t>讚美之泉</a:t>
            </a:r>
            <a:endParaRPr lang="zh-HK" altLang="en-US" sz="2800" dirty="0">
              <a:solidFill>
                <a:schemeClr val="bg1"/>
              </a:solidFill>
              <a:latin typeface="華康榜書體W8" panose="03000809000000000000" pitchFamily="65" charset="-120"/>
              <a:ea typeface="華康榜書體W8" panose="030008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78129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9F54A4-3C75-AE8D-38F4-DC8A612611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1026" name="Picture 2" descr="耶稣在十字架上说，“成了！” - 生命季刊">
            <a:extLst>
              <a:ext uri="{FF2B5EF4-FFF2-40B4-BE49-F238E27FC236}">
                <a16:creationId xmlns:a16="http://schemas.microsoft.com/office/drawing/2014/main" id="{ACA0D3F1-0C49-C84A-DF43-F73C49B8DF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98"/>
          <a:stretch>
            <a:fillRect/>
          </a:stretch>
        </p:blipFill>
        <p:spPr bwMode="auto">
          <a:xfrm>
            <a:off x="-468" y="10536"/>
            <a:ext cx="121924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副標題 2">
            <a:extLst>
              <a:ext uri="{FF2B5EF4-FFF2-40B4-BE49-F238E27FC236}">
                <a16:creationId xmlns:a16="http://schemas.microsoft.com/office/drawing/2014/main" id="{A803A0CD-6389-253C-F646-19F2E1F7E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455" y="833654"/>
            <a:ext cx="10144991" cy="4621573"/>
          </a:xfrm>
        </p:spPr>
        <p:txBody>
          <a:bodyPr>
            <a:normAutofit/>
          </a:bodyPr>
          <a:lstStyle/>
          <a:p>
            <a:pPr algn="l"/>
            <a:r>
              <a:rPr lang="zh-TW" altLang="en-US" sz="7200" dirty="0"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latin typeface="華康榜書體W8" panose="03000809000000000000" pitchFamily="65" charset="-120"/>
                <a:ea typeface="華康榜書體W8" panose="03000809000000000000" pitchFamily="65" charset="-120"/>
              </a:rPr>
              <a:t>凡勞苦重擔 當親近耶穌必享安息 必得滿足</a:t>
            </a:r>
            <a:endParaRPr lang="en-US" altLang="zh-TW" sz="7200" dirty="0"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  <a:solidFill>
                <a:schemeClr val="bg1"/>
              </a:solidFill>
              <a:latin typeface="華康榜書體W8" panose="03000809000000000000" pitchFamily="65" charset="-120"/>
              <a:ea typeface="華康榜書體W8" panose="03000809000000000000" pitchFamily="65" charset="-120"/>
            </a:endParaRPr>
          </a:p>
          <a:p>
            <a:pPr algn="l"/>
            <a:r>
              <a:rPr lang="zh-TW" altLang="en-US" sz="7200" dirty="0"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latin typeface="華康榜書體W8" panose="03000809000000000000" pitchFamily="65" charset="-120"/>
                <a:ea typeface="華康榜書體W8" panose="03000809000000000000" pitchFamily="65" charset="-120"/>
              </a:rPr>
              <a:t>凡飢渴慕義 來尋求耶穌必享甘泉 必得飽足</a:t>
            </a:r>
            <a:endParaRPr lang="zh-HK" altLang="en-US" sz="7200" dirty="0"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  <a:solidFill>
                <a:schemeClr val="bg1"/>
              </a:solidFill>
              <a:latin typeface="華康榜書體W8" panose="03000809000000000000" pitchFamily="65" charset="-120"/>
              <a:ea typeface="華康榜書體W8" panose="030008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2515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9F54A4-3C75-AE8D-38F4-DC8A612611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1026" name="Picture 2" descr="耶稣在十字架上说，“成了！” - 生命季刊">
            <a:extLst>
              <a:ext uri="{FF2B5EF4-FFF2-40B4-BE49-F238E27FC236}">
                <a16:creationId xmlns:a16="http://schemas.microsoft.com/office/drawing/2014/main" id="{ACA0D3F1-0C49-C84A-DF43-F73C49B8DF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98"/>
          <a:stretch>
            <a:fillRect/>
          </a:stretch>
        </p:blipFill>
        <p:spPr bwMode="auto">
          <a:xfrm>
            <a:off x="-468" y="10536"/>
            <a:ext cx="121924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副標題 2">
            <a:extLst>
              <a:ext uri="{FF2B5EF4-FFF2-40B4-BE49-F238E27FC236}">
                <a16:creationId xmlns:a16="http://schemas.microsoft.com/office/drawing/2014/main" id="{A803A0CD-6389-253C-F646-19F2E1F7E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455" y="833654"/>
            <a:ext cx="10144991" cy="4621573"/>
          </a:xfrm>
        </p:spPr>
        <p:txBody>
          <a:bodyPr>
            <a:normAutofit lnSpcReduction="10000"/>
          </a:bodyPr>
          <a:lstStyle/>
          <a:p>
            <a:pPr algn="l"/>
            <a:r>
              <a:rPr lang="zh-TW" altLang="en-US" sz="7200" dirty="0"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latin typeface="華康榜書體W8" panose="03000809000000000000" pitchFamily="65" charset="-120"/>
                <a:ea typeface="華康榜書體W8" panose="03000809000000000000" pitchFamily="65" charset="-120"/>
              </a:rPr>
              <a:t>注目看耶穌 定睛看耶穌聖潔公義主 十架上耶穌注目看耶穌 定睛看耶穌謙卑親近主 跟著祂同步跟著祂同步</a:t>
            </a:r>
            <a:endParaRPr lang="zh-HK" altLang="en-US" sz="7200" dirty="0"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  <a:solidFill>
                <a:schemeClr val="bg1"/>
              </a:solidFill>
              <a:latin typeface="華康榜書體W8" panose="03000809000000000000" pitchFamily="65" charset="-120"/>
              <a:ea typeface="華康榜書體W8" panose="030008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10506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9F54A4-3C75-AE8D-38F4-DC8A612611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1026" name="Picture 2" descr="耶稣在十字架上说，“成了！” - 生命季刊">
            <a:extLst>
              <a:ext uri="{FF2B5EF4-FFF2-40B4-BE49-F238E27FC236}">
                <a16:creationId xmlns:a16="http://schemas.microsoft.com/office/drawing/2014/main" id="{ACA0D3F1-0C49-C84A-DF43-F73C49B8DF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98"/>
          <a:stretch>
            <a:fillRect/>
          </a:stretch>
        </p:blipFill>
        <p:spPr bwMode="auto">
          <a:xfrm>
            <a:off x="-468" y="10536"/>
            <a:ext cx="121924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副標題 2">
            <a:extLst>
              <a:ext uri="{FF2B5EF4-FFF2-40B4-BE49-F238E27FC236}">
                <a16:creationId xmlns:a16="http://schemas.microsoft.com/office/drawing/2014/main" id="{A803A0CD-6389-253C-F646-19F2E1F7E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455" y="833654"/>
            <a:ext cx="10144991" cy="4621573"/>
          </a:xfrm>
        </p:spPr>
        <p:txBody>
          <a:bodyPr>
            <a:normAutofit/>
          </a:bodyPr>
          <a:lstStyle/>
          <a:p>
            <a:pPr algn="l"/>
            <a:r>
              <a:rPr lang="zh-TW" altLang="en-US" sz="7200" dirty="0"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latin typeface="華康榜書體W8" panose="03000809000000000000" pitchFamily="65" charset="-120"/>
                <a:ea typeface="華康榜書體W8" panose="03000809000000000000" pitchFamily="65" charset="-120"/>
              </a:rPr>
              <a:t>凡勞苦重擔 當親近耶穌必享安息 必得滿足</a:t>
            </a:r>
            <a:endParaRPr lang="en-US" altLang="zh-TW" sz="7200" dirty="0"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  <a:solidFill>
                <a:schemeClr val="bg1"/>
              </a:solidFill>
              <a:latin typeface="華康榜書體W8" panose="03000809000000000000" pitchFamily="65" charset="-120"/>
              <a:ea typeface="華康榜書體W8" panose="03000809000000000000" pitchFamily="65" charset="-120"/>
            </a:endParaRPr>
          </a:p>
          <a:p>
            <a:pPr algn="l"/>
            <a:r>
              <a:rPr lang="zh-TW" altLang="en-US" sz="7200" dirty="0"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latin typeface="華康榜書體W8" panose="03000809000000000000" pitchFamily="65" charset="-120"/>
                <a:ea typeface="華康榜書體W8" panose="03000809000000000000" pitchFamily="65" charset="-120"/>
              </a:rPr>
              <a:t>凡飢渴慕義 來尋求耶穌必享甘泉 必得飽足</a:t>
            </a:r>
            <a:endParaRPr lang="zh-HK" altLang="en-US" sz="7200" dirty="0"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  <a:solidFill>
                <a:schemeClr val="bg1"/>
              </a:solidFill>
              <a:latin typeface="華康榜書體W8" panose="03000809000000000000" pitchFamily="65" charset="-120"/>
              <a:ea typeface="華康榜書體W8" panose="030008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25233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9F54A4-3C75-AE8D-38F4-DC8A612611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1026" name="Picture 2" descr="耶稣在十字架上说，“成了！” - 生命季刊">
            <a:extLst>
              <a:ext uri="{FF2B5EF4-FFF2-40B4-BE49-F238E27FC236}">
                <a16:creationId xmlns:a16="http://schemas.microsoft.com/office/drawing/2014/main" id="{ACA0D3F1-0C49-C84A-DF43-F73C49B8DF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98"/>
          <a:stretch>
            <a:fillRect/>
          </a:stretch>
        </p:blipFill>
        <p:spPr bwMode="auto">
          <a:xfrm>
            <a:off x="-468" y="10536"/>
            <a:ext cx="121924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副標題 2">
            <a:extLst>
              <a:ext uri="{FF2B5EF4-FFF2-40B4-BE49-F238E27FC236}">
                <a16:creationId xmlns:a16="http://schemas.microsoft.com/office/drawing/2014/main" id="{A803A0CD-6389-253C-F646-19F2E1F7E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455" y="833654"/>
            <a:ext cx="10144991" cy="4621573"/>
          </a:xfrm>
        </p:spPr>
        <p:txBody>
          <a:bodyPr>
            <a:normAutofit/>
          </a:bodyPr>
          <a:lstStyle/>
          <a:p>
            <a:pPr algn="l"/>
            <a:r>
              <a:rPr lang="zh-TW" altLang="en-US" sz="7200" dirty="0"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latin typeface="華康榜書體W8" panose="03000809000000000000" pitchFamily="65" charset="-120"/>
                <a:ea typeface="華康榜書體W8" panose="03000809000000000000" pitchFamily="65" charset="-120"/>
              </a:rPr>
              <a:t>注目看耶穌 定睛看耶穌聖潔公義主 十架上耶穌注目看耶穌 定睛看耶穌謙卑親近主 跟著祂同步</a:t>
            </a:r>
            <a:endParaRPr lang="zh-HK" altLang="en-US" sz="7200" dirty="0"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  <a:solidFill>
                <a:schemeClr val="bg1"/>
              </a:solidFill>
              <a:latin typeface="華康榜書體W8" panose="03000809000000000000" pitchFamily="65" charset="-120"/>
              <a:ea typeface="華康榜書體W8" panose="030008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8209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9F54A4-3C75-AE8D-38F4-DC8A612611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1026" name="Picture 2" descr="耶稣在十字架上说，“成了！” - 生命季刊">
            <a:extLst>
              <a:ext uri="{FF2B5EF4-FFF2-40B4-BE49-F238E27FC236}">
                <a16:creationId xmlns:a16="http://schemas.microsoft.com/office/drawing/2014/main" id="{ACA0D3F1-0C49-C84A-DF43-F73C49B8DF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98"/>
          <a:stretch>
            <a:fillRect/>
          </a:stretch>
        </p:blipFill>
        <p:spPr bwMode="auto">
          <a:xfrm>
            <a:off x="-468" y="10536"/>
            <a:ext cx="121924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副標題 2">
            <a:extLst>
              <a:ext uri="{FF2B5EF4-FFF2-40B4-BE49-F238E27FC236}">
                <a16:creationId xmlns:a16="http://schemas.microsoft.com/office/drawing/2014/main" id="{A803A0CD-6389-253C-F646-19F2E1F7E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455" y="833654"/>
            <a:ext cx="10144991" cy="4621573"/>
          </a:xfrm>
        </p:spPr>
        <p:txBody>
          <a:bodyPr>
            <a:normAutofit lnSpcReduction="10000"/>
          </a:bodyPr>
          <a:lstStyle/>
          <a:p>
            <a:pPr algn="l"/>
            <a:r>
              <a:rPr lang="zh-TW" altLang="en-US" sz="7200" dirty="0"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latin typeface="華康榜書體W8" panose="03000809000000000000" pitchFamily="65" charset="-120"/>
                <a:ea typeface="華康榜書體W8" panose="03000809000000000000" pitchFamily="65" charset="-120"/>
              </a:rPr>
              <a:t>注目看耶穌 定睛看耶穌聖潔公義主 十架上耶穌注目看耶穌 定睛看耶穌謙卑親近主 跟著祂同步跟著祂同步</a:t>
            </a:r>
            <a:endParaRPr lang="zh-HK" altLang="en-US" sz="7200" dirty="0"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  <a:solidFill>
                <a:schemeClr val="bg1"/>
              </a:solidFill>
              <a:latin typeface="華康榜書體W8" panose="03000809000000000000" pitchFamily="65" charset="-120"/>
              <a:ea typeface="華康榜書體W8" panose="030008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9011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9F54A4-3C75-AE8D-38F4-DC8A612611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1026" name="Picture 2" descr="耶稣在十字架上说，“成了！” - 生命季刊">
            <a:extLst>
              <a:ext uri="{FF2B5EF4-FFF2-40B4-BE49-F238E27FC236}">
                <a16:creationId xmlns:a16="http://schemas.microsoft.com/office/drawing/2014/main" id="{ACA0D3F1-0C49-C84A-DF43-F73C49B8DF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98"/>
          <a:stretch>
            <a:fillRect/>
          </a:stretch>
        </p:blipFill>
        <p:spPr bwMode="auto">
          <a:xfrm>
            <a:off x="-468" y="10536"/>
            <a:ext cx="121924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副標題 2">
            <a:extLst>
              <a:ext uri="{FF2B5EF4-FFF2-40B4-BE49-F238E27FC236}">
                <a16:creationId xmlns:a16="http://schemas.microsoft.com/office/drawing/2014/main" id="{A803A0CD-6389-253C-F646-19F2E1F7E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455" y="833654"/>
            <a:ext cx="10144991" cy="4621573"/>
          </a:xfrm>
        </p:spPr>
        <p:txBody>
          <a:bodyPr>
            <a:normAutofit/>
          </a:bodyPr>
          <a:lstStyle/>
          <a:p>
            <a:pPr algn="l"/>
            <a:r>
              <a:rPr lang="zh-TW" altLang="en-US" sz="7200" dirty="0"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latin typeface="華康榜書體W8" panose="03000809000000000000" pitchFamily="65" charset="-120"/>
                <a:ea typeface="華康榜書體W8" panose="03000809000000000000" pitchFamily="65" charset="-120"/>
              </a:rPr>
              <a:t>注目看耶穌 定睛看耶穌聖潔公義主 十架上耶穌注目看耶穌 定睛看耶穌謙卑親近主 跟著祂同步</a:t>
            </a:r>
            <a:endParaRPr lang="zh-HK" altLang="en-US" sz="7200" dirty="0"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  <a:solidFill>
                <a:schemeClr val="bg1"/>
              </a:solidFill>
              <a:latin typeface="華康榜書體W8" panose="03000809000000000000" pitchFamily="65" charset="-120"/>
              <a:ea typeface="華康榜書體W8" panose="030008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3842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9F54A4-3C75-AE8D-38F4-DC8A612611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1026" name="Picture 2" descr="耶稣在十字架上说，“成了！” - 生命季刊">
            <a:extLst>
              <a:ext uri="{FF2B5EF4-FFF2-40B4-BE49-F238E27FC236}">
                <a16:creationId xmlns:a16="http://schemas.microsoft.com/office/drawing/2014/main" id="{ACA0D3F1-0C49-C84A-DF43-F73C49B8DF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98"/>
          <a:stretch>
            <a:fillRect/>
          </a:stretch>
        </p:blipFill>
        <p:spPr bwMode="auto">
          <a:xfrm>
            <a:off x="-468" y="10536"/>
            <a:ext cx="121924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副標題 2">
            <a:extLst>
              <a:ext uri="{FF2B5EF4-FFF2-40B4-BE49-F238E27FC236}">
                <a16:creationId xmlns:a16="http://schemas.microsoft.com/office/drawing/2014/main" id="{A803A0CD-6389-253C-F646-19F2E1F7E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455" y="833654"/>
            <a:ext cx="10144991" cy="4621573"/>
          </a:xfrm>
        </p:spPr>
        <p:txBody>
          <a:bodyPr>
            <a:normAutofit lnSpcReduction="10000"/>
          </a:bodyPr>
          <a:lstStyle/>
          <a:p>
            <a:pPr algn="l"/>
            <a:r>
              <a:rPr lang="zh-TW" altLang="en-US" sz="7200" dirty="0"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latin typeface="華康榜書體W8" panose="03000809000000000000" pitchFamily="65" charset="-120"/>
                <a:ea typeface="華康榜書體W8" panose="03000809000000000000" pitchFamily="65" charset="-120"/>
              </a:rPr>
              <a:t>注目看耶穌 定睛看耶穌聖潔公義主 十架上耶穌注目看耶穌 定睛看耶穌謙卑親近主 跟著祂同步跟著祂同步</a:t>
            </a:r>
            <a:endParaRPr lang="zh-HK" altLang="en-US" sz="7200" dirty="0"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  <a:solidFill>
                <a:schemeClr val="bg1"/>
              </a:solidFill>
              <a:latin typeface="華康榜書體W8" panose="03000809000000000000" pitchFamily="65" charset="-120"/>
              <a:ea typeface="華康榜書體W8" panose="030008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3930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DA614B-E41F-2078-CEF0-B019A5B9B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849624C-2D93-7532-87B7-1B468EBDE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5" name="圖片 4" descr="一張含有 窗戶, 室內, 建築物, 植物 的圖片&#10;&#10;自動產生的描述">
            <a:extLst>
              <a:ext uri="{FF2B5EF4-FFF2-40B4-BE49-F238E27FC236}">
                <a16:creationId xmlns:a16="http://schemas.microsoft.com/office/drawing/2014/main" id="{A50729D7-4C8D-9F9F-9068-8BDE79C41E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6" r="11558" b="500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6" name="Picture 4" descr="Shh Emoji [Free Download All Emojis] | Emoji Island">
            <a:extLst>
              <a:ext uri="{FF2B5EF4-FFF2-40B4-BE49-F238E27FC236}">
                <a16:creationId xmlns:a16="http://schemas.microsoft.com/office/drawing/2014/main" id="{05530B22-EEDD-504A-A88B-211175ECD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22" y="2762822"/>
            <a:ext cx="3429251" cy="356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D800EA64-AB54-F466-6BD0-E8E5AC0F73EF}"/>
              </a:ext>
            </a:extLst>
          </p:cNvPr>
          <p:cNvSpPr txBox="1"/>
          <p:nvPr/>
        </p:nvSpPr>
        <p:spPr>
          <a:xfrm>
            <a:off x="367496" y="840433"/>
            <a:ext cx="10207737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spcBef>
                <a:spcPts val="600"/>
              </a:spcBef>
            </a:pPr>
            <a:r>
              <a:rPr lang="zh-TW" altLang="en-US" sz="4400" b="1" u="sng" dirty="0">
                <a:solidFill>
                  <a:srgbClr val="0000CC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溫馨提示</a:t>
            </a:r>
            <a:r>
              <a:rPr lang="zh-TW" altLang="en-US" sz="4400" b="1" dirty="0">
                <a:solidFill>
                  <a:srgbClr val="0000CC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：崇拜開始前</a:t>
            </a:r>
            <a:endParaRPr lang="en-US" altLang="zh-TW" sz="4400" b="1" dirty="0">
              <a:solidFill>
                <a:srgbClr val="0000CC"/>
              </a:solidFill>
              <a:latin typeface="方正準圓" panose="02000000000000000000" pitchFamily="2" charset="-120"/>
              <a:ea typeface="方正準圓" panose="02000000000000000000" pitchFamily="2" charset="-120"/>
              <a:cs typeface="Arial" panose="020B0604020202020204" pitchFamily="34" charset="0"/>
            </a:endParaRPr>
          </a:p>
          <a:p>
            <a:pPr defTabSz="1219170">
              <a:spcBef>
                <a:spcPts val="600"/>
              </a:spcBef>
            </a:pPr>
            <a:r>
              <a:rPr lang="zh-TW" altLang="en-US" sz="4400" b="1" dirty="0">
                <a:solidFill>
                  <a:srgbClr val="0000CC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請將響鬧裝置關閉或調至靜音狀態</a:t>
            </a:r>
          </a:p>
        </p:txBody>
      </p:sp>
    </p:spTree>
    <p:extLst>
      <p:ext uri="{BB962C8B-B14F-4D97-AF65-F5344CB8AC3E}">
        <p14:creationId xmlns:p14="http://schemas.microsoft.com/office/powerpoint/2010/main" val="112073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22F1F0-889D-0ADB-908A-4641AAA31C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1026" name="Picture 2" descr="耶稣升天节图片-耶稣升天节素材-耶稣升天节插画-摄图新视界">
            <a:extLst>
              <a:ext uri="{FF2B5EF4-FFF2-40B4-BE49-F238E27FC236}">
                <a16:creationId xmlns:a16="http://schemas.microsoft.com/office/drawing/2014/main" id="{E9E2362E-FD22-5F47-C07A-BC3D11672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946"/>
            <a:ext cx="12192001" cy="683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副標題 2">
            <a:extLst>
              <a:ext uri="{FF2B5EF4-FFF2-40B4-BE49-F238E27FC236}">
                <a16:creationId xmlns:a16="http://schemas.microsoft.com/office/drawing/2014/main" id="{F7B9A498-56F3-3500-DBA1-3F5C74FD2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9146" y="1488282"/>
            <a:ext cx="9144000" cy="1655762"/>
          </a:xfrm>
        </p:spPr>
        <p:txBody>
          <a:bodyPr>
            <a:normAutofit/>
          </a:bodyPr>
          <a:lstStyle/>
          <a:p>
            <a:r>
              <a:rPr lang="zh-TW" altLang="en-US" sz="7200" dirty="0">
                <a:latin typeface="華康榜書體W8" panose="03000809000000000000" pitchFamily="65" charset="-120"/>
                <a:ea typeface="華康榜書體W8" panose="03000809000000000000" pitchFamily="65" charset="-120"/>
              </a:rPr>
              <a:t>耶穌得勝</a:t>
            </a:r>
            <a:endParaRPr lang="zh-HK" altLang="en-US" sz="7200" dirty="0">
              <a:latin typeface="華康榜書體W8" panose="03000809000000000000" pitchFamily="65" charset="-120"/>
              <a:ea typeface="華康榜書體W8" panose="03000809000000000000" pitchFamily="65" charset="-120"/>
            </a:endParaRPr>
          </a:p>
        </p:txBody>
      </p:sp>
      <p:sp>
        <p:nvSpPr>
          <p:cNvPr id="4" name="副標題 2">
            <a:extLst>
              <a:ext uri="{FF2B5EF4-FFF2-40B4-BE49-F238E27FC236}">
                <a16:creationId xmlns:a16="http://schemas.microsoft.com/office/drawing/2014/main" id="{C9901762-1056-45A3-81FA-43F1205D15D4}"/>
              </a:ext>
            </a:extLst>
          </p:cNvPr>
          <p:cNvSpPr txBox="1">
            <a:spLocks/>
          </p:cNvSpPr>
          <p:nvPr/>
        </p:nvSpPr>
        <p:spPr>
          <a:xfrm>
            <a:off x="599209" y="5912426"/>
            <a:ext cx="2424546" cy="398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200" dirty="0">
                <a:solidFill>
                  <a:schemeClr val="bg1"/>
                </a:solidFill>
                <a:latin typeface="華康榜書體W8" panose="03000809000000000000" pitchFamily="65" charset="-120"/>
                <a:ea typeface="華康榜書體W8" panose="03000809000000000000" pitchFamily="65" charset="-120"/>
              </a:rPr>
              <a:t>浩聲讚祂詠團</a:t>
            </a:r>
            <a:endParaRPr lang="zh-HK" altLang="en-US" sz="2200" dirty="0">
              <a:solidFill>
                <a:schemeClr val="bg1"/>
              </a:solidFill>
              <a:latin typeface="華康榜書體W8" panose="03000809000000000000" pitchFamily="65" charset="-120"/>
              <a:ea typeface="華康榜書體W8" panose="030008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31928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22F1F0-889D-0ADB-908A-4641AAA31C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1026" name="Picture 2" descr="耶稣升天节图片-耶稣升天节素材-耶稣升天节插画-摄图新视界">
            <a:extLst>
              <a:ext uri="{FF2B5EF4-FFF2-40B4-BE49-F238E27FC236}">
                <a16:creationId xmlns:a16="http://schemas.microsoft.com/office/drawing/2014/main" id="{E9E2362E-FD22-5F47-C07A-BC3D11672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3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副標題 2">
            <a:extLst>
              <a:ext uri="{FF2B5EF4-FFF2-40B4-BE49-F238E27FC236}">
                <a16:creationId xmlns:a16="http://schemas.microsoft.com/office/drawing/2014/main" id="{F7B9A498-56F3-3500-DBA1-3F5C74FD2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9526" y="303573"/>
            <a:ext cx="11194474" cy="5432064"/>
          </a:xfrm>
        </p:spPr>
        <p:txBody>
          <a:bodyPr>
            <a:normAutofit/>
          </a:bodyPr>
          <a:lstStyle/>
          <a:p>
            <a:pPr marL="893763" indent="-893763" algn="l" defTabSz="987425">
              <a:buAutoNum type="arabicPlain"/>
            </a:pPr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耶穌得勝 捨身拯救</a:t>
            </a:r>
            <a:r>
              <a:rPr lang="en-US" altLang="zh-HK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  <a:p>
            <a:pPr algn="l"/>
            <a:r>
              <a:rPr lang="en-US" altLang="zh-TW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確偉大 妙奇基督 </a:t>
            </a:r>
            <a:endParaRPr lang="en-US" altLang="zh-TW" sz="6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眾得拯救 罪得寛恕 </a:t>
            </a:r>
            <a:endParaRPr lang="en-US" altLang="zh-TW" sz="6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要讚頌主施拯救</a:t>
            </a:r>
            <a:endParaRPr lang="en-US" altLang="zh-TW" sz="6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HK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endParaRPr lang="zh-HK" altLang="en-US" sz="6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4470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22F1F0-889D-0ADB-908A-4641AAA31C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1026" name="Picture 2" descr="耶稣升天节图片-耶稣升天节素材-耶稣升天节插画-摄图新视界">
            <a:extLst>
              <a:ext uri="{FF2B5EF4-FFF2-40B4-BE49-F238E27FC236}">
                <a16:creationId xmlns:a16="http://schemas.microsoft.com/office/drawing/2014/main" id="{E9E2362E-FD22-5F47-C07A-BC3D11672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3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副標題 2">
            <a:extLst>
              <a:ext uri="{FF2B5EF4-FFF2-40B4-BE49-F238E27FC236}">
                <a16:creationId xmlns:a16="http://schemas.microsoft.com/office/drawing/2014/main" id="{F7B9A498-56F3-3500-DBA1-3F5C74FD2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1527" y="303573"/>
            <a:ext cx="11194474" cy="5432064"/>
          </a:xfrm>
        </p:spPr>
        <p:txBody>
          <a:bodyPr>
            <a:normAutofit/>
          </a:bodyPr>
          <a:lstStyle/>
          <a:p>
            <a:pPr algn="l"/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副歌</a:t>
            </a: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頌讚祂 妙奇基督</a:t>
            </a:r>
            <a:endParaRPr lang="en-US" altLang="zh-TW" sz="6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HK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是我救主耶穌</a:t>
            </a:r>
            <a:endParaRPr lang="en-US" altLang="zh-TW" sz="6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HK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同來高歌心稱頌</a:t>
            </a:r>
            <a:r>
              <a:rPr lang="en-US" altLang="zh-TW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</a:p>
          <a:p>
            <a:pPr algn="l"/>
            <a:r>
              <a:rPr lang="en-US" altLang="zh-HK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頌主施拯救</a:t>
            </a:r>
            <a:endParaRPr lang="zh-HK" altLang="en-US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2096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22F1F0-889D-0ADB-908A-4641AAA31C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1026" name="Picture 2" descr="耶稣升天节图片-耶稣升天节素材-耶稣升天节插画-摄图新视界">
            <a:extLst>
              <a:ext uri="{FF2B5EF4-FFF2-40B4-BE49-F238E27FC236}">
                <a16:creationId xmlns:a16="http://schemas.microsoft.com/office/drawing/2014/main" id="{E9E2362E-FD22-5F47-C07A-BC3D11672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3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副標題 2">
            <a:extLst>
              <a:ext uri="{FF2B5EF4-FFF2-40B4-BE49-F238E27FC236}">
                <a16:creationId xmlns:a16="http://schemas.microsoft.com/office/drawing/2014/main" id="{F7B9A498-56F3-3500-DBA1-3F5C74FD2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1527" y="303573"/>
            <a:ext cx="11194474" cy="5432064"/>
          </a:xfrm>
        </p:spPr>
        <p:txBody>
          <a:bodyPr>
            <a:normAutofit/>
          </a:bodyPr>
          <a:lstStyle/>
          <a:p>
            <a:pPr marL="811213" indent="-811213" algn="l">
              <a:buAutoNum type="arabicPlain" startAt="2"/>
            </a:pPr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耶穌竟然 受死不計 </a:t>
            </a:r>
            <a:endParaRPr lang="en-US" altLang="zh-TW" sz="6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11213" indent="-811213" algn="l"/>
            <a:r>
              <a:rPr lang="en-US" altLang="zh-TW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確偉大 妙奇基督 </a:t>
            </a:r>
            <a:endParaRPr lang="en-US" altLang="zh-TW" sz="6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11213" indent="-811213" algn="l"/>
            <a:r>
              <a:rPr lang="en-US" altLang="zh-TW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被釘身十字苦寶架 </a:t>
            </a:r>
            <a:endParaRPr lang="en-US" altLang="zh-TW" sz="6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11213" indent="-811213" algn="l"/>
            <a:r>
              <a:rPr lang="en-US" altLang="zh-HK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配讚頌偉大神奇</a:t>
            </a:r>
            <a:endParaRPr lang="zh-HK" altLang="en-US" sz="6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32107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22F1F0-889D-0ADB-908A-4641AAA31C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1026" name="Picture 2" descr="耶稣升天节图片-耶稣升天节素材-耶稣升天节插画-摄图新视界">
            <a:extLst>
              <a:ext uri="{FF2B5EF4-FFF2-40B4-BE49-F238E27FC236}">
                <a16:creationId xmlns:a16="http://schemas.microsoft.com/office/drawing/2014/main" id="{E9E2362E-FD22-5F47-C07A-BC3D11672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3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副標題 2">
            <a:extLst>
              <a:ext uri="{FF2B5EF4-FFF2-40B4-BE49-F238E27FC236}">
                <a16:creationId xmlns:a16="http://schemas.microsoft.com/office/drawing/2014/main" id="{F7B9A498-56F3-3500-DBA1-3F5C74FD2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1527" y="175166"/>
            <a:ext cx="11194474" cy="5432064"/>
          </a:xfrm>
        </p:spPr>
        <p:txBody>
          <a:bodyPr>
            <a:normAutofit/>
          </a:bodyPr>
          <a:lstStyle/>
          <a:p>
            <a:pPr algn="l"/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副歌</a:t>
            </a: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頌讚祂 妙奇基督</a:t>
            </a:r>
            <a:endParaRPr lang="en-US" altLang="zh-TW" sz="6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HK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是我救主耶穌</a:t>
            </a:r>
            <a:endParaRPr lang="en-US" altLang="zh-TW" sz="6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HK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同來高歌心稱頌</a:t>
            </a:r>
            <a:r>
              <a:rPr lang="en-US" altLang="zh-TW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</a:p>
          <a:p>
            <a:pPr algn="l"/>
            <a:r>
              <a:rPr lang="en-US" altLang="zh-HK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頌主施拯救</a:t>
            </a:r>
            <a:endParaRPr lang="zh-HK" altLang="en-US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6626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40E52-86B3-474E-0813-E7051B19A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ACD5FE-F564-750F-C654-917E9F60DD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1026" name="Picture 2" descr="耶稣升天节图片-耶稣升天节素材-耶稣升天节插画-摄图新视界">
            <a:extLst>
              <a:ext uri="{FF2B5EF4-FFF2-40B4-BE49-F238E27FC236}">
                <a16:creationId xmlns:a16="http://schemas.microsoft.com/office/drawing/2014/main" id="{C65966E9-438A-3E7F-C09D-1C1B5CCC9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3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副標題 2">
            <a:extLst>
              <a:ext uri="{FF2B5EF4-FFF2-40B4-BE49-F238E27FC236}">
                <a16:creationId xmlns:a16="http://schemas.microsoft.com/office/drawing/2014/main" id="{21529FA2-8A93-776D-E0D5-672897AAA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9744" y="303573"/>
            <a:ext cx="11194474" cy="5432064"/>
          </a:xfrm>
        </p:spPr>
        <p:txBody>
          <a:bodyPr>
            <a:normAutofit/>
          </a:bodyPr>
          <a:lstStyle/>
          <a:p>
            <a:pPr marL="893763" indent="-893763" algn="l" defTabSz="987425">
              <a:buAutoNum type="arabicPlain"/>
            </a:pPr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耶穌得勝 捨身拯救</a:t>
            </a:r>
            <a:r>
              <a:rPr lang="en-US" altLang="zh-HK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  <a:p>
            <a:pPr algn="l"/>
            <a:r>
              <a:rPr lang="en-US" altLang="zh-TW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確偉大 妙奇基督 </a:t>
            </a:r>
            <a:endParaRPr lang="en-US" altLang="zh-TW" sz="6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眾得拯救 罪得寛恕 </a:t>
            </a:r>
            <a:endParaRPr lang="en-US" altLang="zh-TW" sz="6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要讚頌主施拯救</a:t>
            </a:r>
            <a:endParaRPr lang="en-US" altLang="zh-TW" sz="6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HK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endParaRPr lang="zh-HK" altLang="en-US" sz="6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166548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2C203-14E9-83B4-3D9D-04F0B5705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024228-8F9E-B7F2-0403-18D76BFF1C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1026" name="Picture 2" descr="耶稣升天节图片-耶稣升天节素材-耶稣升天节插画-摄图新视界">
            <a:extLst>
              <a:ext uri="{FF2B5EF4-FFF2-40B4-BE49-F238E27FC236}">
                <a16:creationId xmlns:a16="http://schemas.microsoft.com/office/drawing/2014/main" id="{2023D7F7-03AF-DF0B-4B16-6EC63A175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3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副標題 2">
            <a:extLst>
              <a:ext uri="{FF2B5EF4-FFF2-40B4-BE49-F238E27FC236}">
                <a16:creationId xmlns:a16="http://schemas.microsoft.com/office/drawing/2014/main" id="{044068D3-74D6-D821-B3C8-1B7C95B62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9627" y="113073"/>
            <a:ext cx="11194474" cy="5432064"/>
          </a:xfrm>
        </p:spPr>
        <p:txBody>
          <a:bodyPr>
            <a:normAutofit/>
          </a:bodyPr>
          <a:lstStyle/>
          <a:p>
            <a:pPr algn="l"/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副歌</a:t>
            </a: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頌讚祂 妙奇基督</a:t>
            </a:r>
            <a:endParaRPr lang="en-US" altLang="zh-TW" sz="6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HK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是我救主耶穌</a:t>
            </a:r>
            <a:endParaRPr lang="en-US" altLang="zh-TW" sz="6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HK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同來高歌心稱頌</a:t>
            </a:r>
            <a:r>
              <a:rPr lang="en-US" altLang="zh-TW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</a:p>
          <a:p>
            <a:pPr algn="l"/>
            <a:r>
              <a:rPr lang="en-US" altLang="zh-HK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頌主施拯救</a:t>
            </a:r>
            <a:endParaRPr lang="zh-HK" altLang="en-US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09926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9163A-C609-5638-8F1A-CA401A4A1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B357AF-C65E-85A3-446B-AC2E634448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1026" name="Picture 2" descr="耶稣升天节图片-耶稣升天节素材-耶稣升天节插画-摄图新视界">
            <a:extLst>
              <a:ext uri="{FF2B5EF4-FFF2-40B4-BE49-F238E27FC236}">
                <a16:creationId xmlns:a16="http://schemas.microsoft.com/office/drawing/2014/main" id="{E5A00DF0-198C-7BD1-DF2D-28C30B98F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3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副標題 2">
            <a:extLst>
              <a:ext uri="{FF2B5EF4-FFF2-40B4-BE49-F238E27FC236}">
                <a16:creationId xmlns:a16="http://schemas.microsoft.com/office/drawing/2014/main" id="{5CF85B8C-B00C-481C-45F9-F28437BD7A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0862" y="303573"/>
            <a:ext cx="11194474" cy="5432064"/>
          </a:xfrm>
        </p:spPr>
        <p:txBody>
          <a:bodyPr>
            <a:normAutofit/>
          </a:bodyPr>
          <a:lstStyle/>
          <a:p>
            <a:pPr marL="811213" indent="-811213" algn="l">
              <a:buAutoNum type="arabicPlain" startAt="2"/>
            </a:pPr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耶穌竟然 受死不計 </a:t>
            </a:r>
            <a:endParaRPr lang="en-US" altLang="zh-TW" sz="6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11213" indent="-811213" algn="l"/>
            <a:r>
              <a:rPr lang="en-US" altLang="zh-TW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確偉大 妙奇基督 </a:t>
            </a:r>
            <a:endParaRPr lang="en-US" altLang="zh-TW" sz="6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11213" indent="-811213" algn="l"/>
            <a:r>
              <a:rPr lang="en-US" altLang="zh-TW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被釘身十字苦寶架 </a:t>
            </a:r>
            <a:endParaRPr lang="en-US" altLang="zh-TW" sz="6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11213" indent="-811213" algn="l"/>
            <a:r>
              <a:rPr lang="en-US" altLang="zh-HK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配讚頌偉大神奇</a:t>
            </a:r>
            <a:endParaRPr lang="zh-HK" altLang="en-US" sz="6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70109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58226-36A0-15FC-CB63-04CF47555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E68A9C-9639-A44C-7A79-D59D4D6310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1026" name="Picture 2" descr="耶稣升天节图片-耶稣升天节素材-耶稣升天节插画-摄图新视界">
            <a:extLst>
              <a:ext uri="{FF2B5EF4-FFF2-40B4-BE49-F238E27FC236}">
                <a16:creationId xmlns:a16="http://schemas.microsoft.com/office/drawing/2014/main" id="{16E9E93F-3F14-C1E8-EC81-DB20412C9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3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副標題 2">
            <a:extLst>
              <a:ext uri="{FF2B5EF4-FFF2-40B4-BE49-F238E27FC236}">
                <a16:creationId xmlns:a16="http://schemas.microsoft.com/office/drawing/2014/main" id="{BFDF6D20-C7FC-F881-7B74-0428B911B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1527" y="98966"/>
            <a:ext cx="11194474" cy="5432064"/>
          </a:xfrm>
        </p:spPr>
        <p:txBody>
          <a:bodyPr>
            <a:normAutofit/>
          </a:bodyPr>
          <a:lstStyle/>
          <a:p>
            <a:pPr algn="l"/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副歌</a:t>
            </a: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頌讚祂 妙奇基督</a:t>
            </a:r>
            <a:endParaRPr lang="en-US" altLang="zh-TW" sz="6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HK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是我救主耶穌</a:t>
            </a:r>
            <a:endParaRPr lang="en-US" altLang="zh-TW" sz="6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HK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同來高歌心稱頌</a:t>
            </a:r>
            <a:r>
              <a:rPr lang="en-US" altLang="zh-TW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</a:p>
          <a:p>
            <a:pPr algn="l"/>
            <a:r>
              <a:rPr lang="en-US" altLang="zh-HK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頌主施拯救</a:t>
            </a:r>
            <a:endParaRPr lang="zh-HK" altLang="en-US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74803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20全新新年讀經計畫讓你更親近神">
            <a:extLst>
              <a:ext uri="{FF2B5EF4-FFF2-40B4-BE49-F238E27FC236}">
                <a16:creationId xmlns:a16="http://schemas.microsoft.com/office/drawing/2014/main" id="{86C11472-2FB0-8963-073E-BDB961F0D6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08"/>
          <a:stretch>
            <a:fillRect/>
          </a:stretch>
        </p:blipFill>
        <p:spPr bwMode="auto">
          <a:xfrm>
            <a:off x="0" y="4297680"/>
            <a:ext cx="1219200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3DAA8418-7EFF-E21B-E621-0500C3D24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900" y="668327"/>
            <a:ext cx="9443720" cy="1282394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讀  經</a:t>
            </a:r>
            <a:endParaRPr lang="zh-HK" altLang="en-US" sz="7200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方正準圓" panose="02000000000000000000" pitchFamily="2" charset="-120"/>
              <a:ea typeface="方正準圓" panose="02000000000000000000" pitchFamily="2" charset="-120"/>
            </a:endParaRPr>
          </a:p>
        </p:txBody>
      </p:sp>
      <p:sp>
        <p:nvSpPr>
          <p:cNvPr id="2" name="標題 2">
            <a:extLst>
              <a:ext uri="{FF2B5EF4-FFF2-40B4-BE49-F238E27FC236}">
                <a16:creationId xmlns:a16="http://schemas.microsoft.com/office/drawing/2014/main" id="{6A14FB18-713B-ADCA-7B84-A77876491E50}"/>
              </a:ext>
            </a:extLst>
          </p:cNvPr>
          <p:cNvSpPr txBox="1">
            <a:spLocks/>
          </p:cNvSpPr>
          <p:nvPr/>
        </p:nvSpPr>
        <p:spPr>
          <a:xfrm>
            <a:off x="1340428" y="1839191"/>
            <a:ext cx="10037618" cy="15898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000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prstClr val="black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以弗所書 </a:t>
            </a:r>
            <a:r>
              <a:rPr lang="en-US" altLang="zh-TW" sz="6000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prstClr val="black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1</a:t>
            </a:r>
            <a:r>
              <a:rPr lang="zh-TW" altLang="en-US" sz="6000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prstClr val="black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：</a:t>
            </a:r>
            <a:r>
              <a:rPr lang="en-US" altLang="zh-TW" sz="6000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prstClr val="black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3-14</a:t>
            </a:r>
            <a:endParaRPr lang="zh-HK" altLang="en-US" sz="6000" spc="50" dirty="0">
              <a:ln w="9525" cmpd="sng">
                <a:solidFill>
                  <a:srgbClr val="4472C4"/>
                </a:solidFill>
                <a:prstDash val="solid"/>
              </a:ln>
              <a:solidFill>
                <a:prstClr val="black"/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latin typeface="方正準圓" panose="02000000000000000000" pitchFamily="2" charset="-120"/>
              <a:ea typeface="方正準圓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333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507AFC-855D-BCD3-B4D5-037813F78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.0326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4D40230-FA24-9301-B514-F60BC3FCF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圖片 3" descr="一張含有 風車 的圖片&#10;&#10;自動產生的描述">
            <a:extLst>
              <a:ext uri="{FF2B5EF4-FFF2-40B4-BE49-F238E27FC236}">
                <a16:creationId xmlns:a16="http://schemas.microsoft.com/office/drawing/2014/main" id="{57FC35D3-5B35-DA73-606F-AD0723A0FF5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brightnessContrast bright="15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0831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472F09D5-7431-0DFE-A091-2B70F1F7848C}"/>
              </a:ext>
            </a:extLst>
          </p:cNvPr>
          <p:cNvSpPr txBox="1"/>
          <p:nvPr/>
        </p:nvSpPr>
        <p:spPr>
          <a:xfrm>
            <a:off x="2433320" y="1027906"/>
            <a:ext cx="9525000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zh-TW" altLang="en-US" sz="5067" dirty="0">
                <a:solidFill>
                  <a:srgbClr val="000000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               </a:t>
            </a:r>
            <a:r>
              <a:rPr lang="zh-TW" altLang="en-US" sz="6000" b="1" u="sng" dirty="0">
                <a:solidFill>
                  <a:srgbClr val="000000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崇 拜 公 約</a:t>
            </a:r>
            <a:endParaRPr lang="en-US" altLang="zh-TW" sz="6000" b="1" u="sng" dirty="0">
              <a:solidFill>
                <a:srgbClr val="000000"/>
              </a:solidFill>
              <a:latin typeface="方正準圓" panose="02000000000000000000" pitchFamily="2" charset="-120"/>
              <a:ea typeface="方正準圓" panose="02000000000000000000" pitchFamily="2" charset="-120"/>
              <a:cs typeface="Arial" panose="020B0604020202020204" pitchFamily="34" charset="0"/>
            </a:endParaRPr>
          </a:p>
          <a:p>
            <a:pPr defTabSz="1219170"/>
            <a:endParaRPr lang="en-US" altLang="zh-TW" sz="2000" dirty="0">
              <a:solidFill>
                <a:srgbClr val="000000"/>
              </a:solidFill>
              <a:latin typeface="方正準圓" panose="02000000000000000000" pitchFamily="2" charset="-120"/>
              <a:ea typeface="方正準圓" panose="02000000000000000000" pitchFamily="2" charset="-120"/>
              <a:cs typeface="Arial" panose="020B0604020202020204" pitchFamily="34" charset="0"/>
            </a:endParaRPr>
          </a:p>
          <a:p>
            <a:pPr defTabSz="1219170">
              <a:spcBef>
                <a:spcPts val="600"/>
              </a:spcBef>
              <a:spcAft>
                <a:spcPts val="600"/>
              </a:spcAft>
            </a:pPr>
            <a:r>
              <a:rPr lang="zh-TW" altLang="en-US" sz="4300" b="1" dirty="0">
                <a:solidFill>
                  <a:srgbClr val="000000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約會神：非不得已請勿遲到或早退</a:t>
            </a:r>
            <a:endParaRPr lang="en-US" altLang="zh-TW" sz="4300" b="1" dirty="0">
              <a:solidFill>
                <a:srgbClr val="000000"/>
              </a:solidFill>
              <a:latin typeface="方正準圓" panose="02000000000000000000" pitchFamily="2" charset="-120"/>
              <a:ea typeface="方正準圓" panose="02000000000000000000" pitchFamily="2" charset="-120"/>
              <a:cs typeface="Arial" panose="020B0604020202020204" pitchFamily="34" charset="0"/>
            </a:endParaRPr>
          </a:p>
          <a:p>
            <a:pPr defTabSz="1219170">
              <a:spcBef>
                <a:spcPts val="600"/>
              </a:spcBef>
              <a:spcAft>
                <a:spcPts val="600"/>
              </a:spcAft>
            </a:pPr>
            <a:r>
              <a:rPr lang="zh-TW" altLang="en-US" sz="4300" b="1" dirty="0">
                <a:solidFill>
                  <a:srgbClr val="000000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迎見神：提早赴會安靜就坐預備心靈</a:t>
            </a:r>
            <a:endParaRPr lang="en-US" altLang="zh-TW" sz="4300" b="1" dirty="0">
              <a:solidFill>
                <a:srgbClr val="000000"/>
              </a:solidFill>
              <a:latin typeface="方正準圓" panose="02000000000000000000" pitchFamily="2" charset="-120"/>
              <a:ea typeface="方正準圓" panose="02000000000000000000" pitchFamily="2" charset="-120"/>
              <a:cs typeface="Arial" panose="020B0604020202020204" pitchFamily="34" charset="0"/>
            </a:endParaRPr>
          </a:p>
          <a:p>
            <a:pPr defTabSz="1219170">
              <a:spcBef>
                <a:spcPts val="600"/>
              </a:spcBef>
              <a:spcAft>
                <a:spcPts val="600"/>
              </a:spcAft>
            </a:pPr>
            <a:r>
              <a:rPr lang="zh-TW" altLang="en-US" sz="4300" b="1" dirty="0">
                <a:solidFill>
                  <a:srgbClr val="000000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親近神：衣著務要端莊整潔以示虔誠</a:t>
            </a:r>
            <a:endParaRPr lang="en-US" altLang="zh-TW" sz="4300" b="1" dirty="0">
              <a:solidFill>
                <a:srgbClr val="000000"/>
              </a:solidFill>
              <a:latin typeface="方正準圓" panose="02000000000000000000" pitchFamily="2" charset="-120"/>
              <a:ea typeface="方正準圓" panose="02000000000000000000" pitchFamily="2" charset="-120"/>
              <a:cs typeface="Arial" panose="020B0604020202020204" pitchFamily="34" charset="0"/>
            </a:endParaRPr>
          </a:p>
          <a:p>
            <a:pPr defTabSz="1219170">
              <a:spcBef>
                <a:spcPts val="600"/>
              </a:spcBef>
              <a:spcAft>
                <a:spcPts val="600"/>
              </a:spcAft>
            </a:pPr>
            <a:r>
              <a:rPr lang="zh-TW" altLang="en-US" sz="4300" b="1" dirty="0">
                <a:solidFill>
                  <a:srgbClr val="000000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敬拜神：人人皆同心參與各項程序</a:t>
            </a:r>
            <a:endParaRPr lang="en-US" altLang="zh-TW" sz="4300" b="1" dirty="0">
              <a:solidFill>
                <a:srgbClr val="000000"/>
              </a:solidFill>
              <a:latin typeface="方正準圓" panose="02000000000000000000" pitchFamily="2" charset="-120"/>
              <a:ea typeface="方正準圓" panose="02000000000000000000" pitchFamily="2" charset="-120"/>
              <a:cs typeface="Arial" panose="020B0604020202020204" pitchFamily="34" charset="0"/>
            </a:endParaRPr>
          </a:p>
          <a:p>
            <a:pPr defTabSz="1219170">
              <a:spcBef>
                <a:spcPts val="600"/>
              </a:spcBef>
            </a:pPr>
            <a:endParaRPr lang="en-US" altLang="zh-TW" sz="1000" dirty="0">
              <a:solidFill>
                <a:srgbClr val="0000CC"/>
              </a:solidFill>
              <a:latin typeface="方正準圓" panose="02000000000000000000" pitchFamily="2" charset="-120"/>
              <a:ea typeface="方正準圓" panose="02000000000000000000" pitchFamily="2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57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241CE0B0-1D5D-4E67-B123-6387CDED288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altLang="zh-TW" sz="7200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sz="72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   </a:t>
            </a:r>
            <a:r>
              <a:rPr lang="zh-TW" altLang="en-US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以弗所書 </a:t>
            </a:r>
            <a:r>
              <a:rPr lang="en-US" altLang="zh-TW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1</a:t>
            </a:r>
            <a:r>
              <a:rPr lang="zh-TW" altLang="en-US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：</a:t>
            </a:r>
            <a:r>
              <a:rPr lang="en-US" altLang="zh-TW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3</a:t>
            </a:r>
            <a:endParaRPr lang="zh-HK" altLang="en-US" sz="18000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lvl="0">
              <a:defRPr/>
            </a:pPr>
            <a:endParaRPr kumimoji="0" lang="en-US" altLang="zh-HK" sz="7200" b="1" i="0" u="none" strike="noStrike" kern="1200" cap="none" spc="-7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Times New Roman" panose="02020603050405020304" pitchFamily="18" charset="0"/>
            </a:endParaRP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731042AE-635F-71C4-4241-4BB645D587F1}"/>
              </a:ext>
            </a:extLst>
          </p:cNvPr>
          <p:cNvSpPr txBox="1">
            <a:spLocks/>
          </p:cNvSpPr>
          <p:nvPr/>
        </p:nvSpPr>
        <p:spPr bwMode="auto">
          <a:xfrm>
            <a:off x="199159" y="1310699"/>
            <a:ext cx="11793682" cy="533500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zh-TW" altLang="en-US" sz="8000" dirty="0">
                <a:latin typeface="方正準圓" panose="02000000000000000000" pitchFamily="2" charset="-120"/>
                <a:ea typeface="方正準圓" panose="02000000000000000000" pitchFamily="2" charset="-120"/>
              </a:rPr>
              <a:t>願頌讚歸與我們主耶穌基督的父神！他在基督裏曾賜給我們天上各樣屬靈的福氣：</a:t>
            </a:r>
          </a:p>
        </p:txBody>
      </p:sp>
    </p:spTree>
    <p:extLst>
      <p:ext uri="{BB962C8B-B14F-4D97-AF65-F5344CB8AC3E}">
        <p14:creationId xmlns:p14="http://schemas.microsoft.com/office/powerpoint/2010/main" val="121768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6C8F15-DFF3-DCF3-6A54-A09A11FE4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2500C342-7B18-D454-47DA-8014B2CDE5C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altLang="zh-TW" sz="7200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sz="72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   </a:t>
            </a:r>
            <a:r>
              <a:rPr lang="zh-TW" altLang="en-US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以弗所書 </a:t>
            </a:r>
            <a:r>
              <a:rPr lang="en-US" altLang="zh-TW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1</a:t>
            </a:r>
            <a:r>
              <a:rPr lang="zh-TW" altLang="en-US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：</a:t>
            </a:r>
            <a:r>
              <a:rPr lang="en-US" altLang="zh-TW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4</a:t>
            </a:r>
            <a:endParaRPr lang="zh-HK" altLang="en-US" sz="18000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lvl="0">
              <a:defRPr/>
            </a:pPr>
            <a:endParaRPr kumimoji="0" lang="en-US" altLang="zh-HK" sz="7200" b="1" i="0" u="none" strike="noStrike" kern="1200" cap="none" spc="-7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Times New Roman" panose="02020603050405020304" pitchFamily="18" charset="0"/>
            </a:endParaRP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F3C833BD-298E-0BD5-D99C-0A5E81CE0D4C}"/>
              </a:ext>
            </a:extLst>
          </p:cNvPr>
          <p:cNvSpPr txBox="1">
            <a:spLocks/>
          </p:cNvSpPr>
          <p:nvPr/>
        </p:nvSpPr>
        <p:spPr bwMode="auto">
          <a:xfrm>
            <a:off x="199159" y="1310699"/>
            <a:ext cx="11793682" cy="533500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zh-TW" altLang="en-US" sz="8000" dirty="0">
                <a:latin typeface="方正準圓" panose="02000000000000000000" pitchFamily="2" charset="-120"/>
                <a:ea typeface="方正準圓" panose="02000000000000000000" pitchFamily="2" charset="-120"/>
              </a:rPr>
              <a:t>就如神從創立世界以前，在基督裏揀選了我們，使我們在他面前成為聖潔，無有瑕疵；</a:t>
            </a:r>
          </a:p>
        </p:txBody>
      </p:sp>
    </p:spTree>
    <p:extLst>
      <p:ext uri="{BB962C8B-B14F-4D97-AF65-F5344CB8AC3E}">
        <p14:creationId xmlns:p14="http://schemas.microsoft.com/office/powerpoint/2010/main" val="1055279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38187E-1480-9712-E0D9-1269B2429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9FBF00F7-2E9B-866B-C4FB-3CDE6C4B4D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altLang="zh-TW" sz="7200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sz="72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   </a:t>
            </a:r>
            <a:r>
              <a:rPr lang="zh-TW" altLang="en-US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以弗所書 </a:t>
            </a:r>
            <a:r>
              <a:rPr lang="en-US" altLang="zh-TW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1</a:t>
            </a:r>
            <a:r>
              <a:rPr lang="zh-TW" altLang="en-US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：</a:t>
            </a:r>
            <a:r>
              <a:rPr lang="en-US" altLang="zh-TW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5</a:t>
            </a:r>
            <a:endParaRPr lang="zh-HK" altLang="en-US" sz="18000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lvl="0">
              <a:defRPr/>
            </a:pPr>
            <a:endParaRPr kumimoji="0" lang="en-US" altLang="zh-HK" sz="7200" b="1" i="0" u="none" strike="noStrike" kern="1200" cap="none" spc="-7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Times New Roman" panose="02020603050405020304" pitchFamily="18" charset="0"/>
            </a:endParaRP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C701BB66-6A94-950C-DECF-81DAD720BDA9}"/>
              </a:ext>
            </a:extLst>
          </p:cNvPr>
          <p:cNvSpPr txBox="1">
            <a:spLocks/>
          </p:cNvSpPr>
          <p:nvPr/>
        </p:nvSpPr>
        <p:spPr bwMode="auto">
          <a:xfrm>
            <a:off x="199159" y="1310699"/>
            <a:ext cx="11793682" cy="533500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zh-TW" altLang="en-US" sz="8000" dirty="0">
                <a:latin typeface="方正準圓" panose="02000000000000000000" pitchFamily="2" charset="-120"/>
                <a:ea typeface="方正準圓" panose="02000000000000000000" pitchFamily="2" charset="-120"/>
              </a:rPr>
              <a:t>又因愛我們，就按著自己的意旨所喜悅的，預定我們藉著耶穌基督得兒子的名分，</a:t>
            </a:r>
          </a:p>
        </p:txBody>
      </p:sp>
    </p:spTree>
    <p:extLst>
      <p:ext uri="{BB962C8B-B14F-4D97-AF65-F5344CB8AC3E}">
        <p14:creationId xmlns:p14="http://schemas.microsoft.com/office/powerpoint/2010/main" val="3455457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1B729F-582F-ECAC-C36C-76FCD6F54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7ED98A81-EB5A-201F-7436-2EA783773CD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altLang="zh-TW" sz="7200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sz="72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   </a:t>
            </a:r>
            <a:r>
              <a:rPr lang="zh-TW" altLang="en-US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以弗所書 </a:t>
            </a:r>
            <a:r>
              <a:rPr lang="en-US" altLang="zh-TW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1</a:t>
            </a:r>
            <a:r>
              <a:rPr lang="zh-TW" altLang="en-US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：</a:t>
            </a:r>
            <a:r>
              <a:rPr lang="en-US" altLang="zh-TW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6</a:t>
            </a:r>
            <a:endParaRPr lang="zh-HK" altLang="en-US" sz="18000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lvl="0">
              <a:defRPr/>
            </a:pPr>
            <a:endParaRPr kumimoji="0" lang="en-US" altLang="zh-HK" sz="7200" b="1" i="0" u="none" strike="noStrike" kern="1200" cap="none" spc="-7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Times New Roman" panose="02020603050405020304" pitchFamily="18" charset="0"/>
            </a:endParaRP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22BA1673-5963-C50A-3F70-D7A4888FA0F2}"/>
              </a:ext>
            </a:extLst>
          </p:cNvPr>
          <p:cNvSpPr txBox="1">
            <a:spLocks/>
          </p:cNvSpPr>
          <p:nvPr/>
        </p:nvSpPr>
        <p:spPr bwMode="auto">
          <a:xfrm>
            <a:off x="199159" y="1310699"/>
            <a:ext cx="11793682" cy="533500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zh-TW" altLang="en-US" sz="8000" dirty="0">
                <a:latin typeface="方正準圓" panose="02000000000000000000" pitchFamily="2" charset="-120"/>
                <a:ea typeface="方正準圓" panose="02000000000000000000" pitchFamily="2" charset="-120"/>
              </a:rPr>
              <a:t>使他榮耀的恩典得著稱讚；這恩典是他在愛子裏所賜給我們的。</a:t>
            </a:r>
          </a:p>
        </p:txBody>
      </p:sp>
    </p:spTree>
    <p:extLst>
      <p:ext uri="{BB962C8B-B14F-4D97-AF65-F5344CB8AC3E}">
        <p14:creationId xmlns:p14="http://schemas.microsoft.com/office/powerpoint/2010/main" val="1918383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055756-D1A1-AF58-F4CB-81A3376E5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E61F6157-24FB-9DB2-C9B8-6FDFAFA1942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altLang="zh-TW" sz="7200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sz="72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   </a:t>
            </a:r>
            <a:r>
              <a:rPr lang="zh-TW" altLang="en-US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以弗所書 </a:t>
            </a:r>
            <a:r>
              <a:rPr lang="en-US" altLang="zh-TW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1</a:t>
            </a:r>
            <a:r>
              <a:rPr lang="zh-TW" altLang="en-US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：</a:t>
            </a:r>
            <a:r>
              <a:rPr lang="en-US" altLang="zh-TW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7</a:t>
            </a:r>
            <a:endParaRPr lang="zh-HK" altLang="en-US" sz="18000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lvl="0">
              <a:defRPr/>
            </a:pPr>
            <a:endParaRPr kumimoji="0" lang="en-US" altLang="zh-HK" sz="7200" b="1" i="0" u="none" strike="noStrike" kern="1200" cap="none" spc="-7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Times New Roman" panose="02020603050405020304" pitchFamily="18" charset="0"/>
            </a:endParaRP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E8351DE4-75C7-5EA2-C1DA-6FFC10C66268}"/>
              </a:ext>
            </a:extLst>
          </p:cNvPr>
          <p:cNvSpPr txBox="1">
            <a:spLocks/>
          </p:cNvSpPr>
          <p:nvPr/>
        </p:nvSpPr>
        <p:spPr bwMode="auto">
          <a:xfrm>
            <a:off x="199159" y="1310699"/>
            <a:ext cx="11793682" cy="533500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zh-TW" altLang="en-US" sz="8000" dirty="0">
                <a:latin typeface="方正準圓" panose="02000000000000000000" pitchFamily="2" charset="-120"/>
                <a:ea typeface="方正準圓" panose="02000000000000000000" pitchFamily="2" charset="-120"/>
              </a:rPr>
              <a:t>我們藉這愛子的血得蒙救贖，過犯得以赦免，乃是照他豐富的恩典。</a:t>
            </a:r>
          </a:p>
        </p:txBody>
      </p:sp>
    </p:spTree>
    <p:extLst>
      <p:ext uri="{BB962C8B-B14F-4D97-AF65-F5344CB8AC3E}">
        <p14:creationId xmlns:p14="http://schemas.microsoft.com/office/powerpoint/2010/main" val="1016711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A5B1EE-44C5-B019-467F-1070CA426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26F8A869-CED9-9700-A8CA-4972D1AF194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altLang="zh-TW" sz="7200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sz="72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   </a:t>
            </a:r>
            <a:r>
              <a:rPr lang="zh-TW" altLang="en-US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以弗所書 </a:t>
            </a:r>
            <a:r>
              <a:rPr lang="en-US" altLang="zh-TW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1</a:t>
            </a:r>
            <a:r>
              <a:rPr lang="zh-TW" altLang="en-US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：</a:t>
            </a:r>
            <a:r>
              <a:rPr lang="en-US" altLang="zh-TW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8</a:t>
            </a:r>
            <a:endParaRPr lang="zh-HK" altLang="en-US" sz="18000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lvl="0">
              <a:defRPr/>
            </a:pPr>
            <a:endParaRPr kumimoji="0" lang="en-US" altLang="zh-HK" sz="7200" b="1" i="0" u="none" strike="noStrike" kern="1200" cap="none" spc="-7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Times New Roman" panose="02020603050405020304" pitchFamily="18" charset="0"/>
            </a:endParaRP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4AA4FEF8-80DD-865B-5B1A-57D9048C0668}"/>
              </a:ext>
            </a:extLst>
          </p:cNvPr>
          <p:cNvSpPr txBox="1">
            <a:spLocks/>
          </p:cNvSpPr>
          <p:nvPr/>
        </p:nvSpPr>
        <p:spPr bwMode="auto">
          <a:xfrm>
            <a:off x="199159" y="1310699"/>
            <a:ext cx="11793682" cy="533500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zh-TW" altLang="en-US" sz="8000" dirty="0">
                <a:latin typeface="方正準圓" panose="02000000000000000000" pitchFamily="2" charset="-120"/>
                <a:ea typeface="方正準圓" panose="02000000000000000000" pitchFamily="2" charset="-120"/>
              </a:rPr>
              <a:t>這恩典是神用諸般智慧聰明，充充足足賞給我們的</a:t>
            </a:r>
            <a:r>
              <a:rPr lang="en-US" altLang="zh-TW" sz="8000" dirty="0">
                <a:latin typeface="方正準圓" panose="02000000000000000000" pitchFamily="2" charset="-120"/>
                <a:ea typeface="方正準圓" panose="02000000000000000000" pitchFamily="2" charset="-120"/>
              </a:rPr>
              <a:t>;</a:t>
            </a:r>
            <a:endParaRPr lang="zh-TW" altLang="en-US" sz="80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1292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0B2BA7-FCA8-40D8-ED93-03754CAEC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0DD6991D-FD9C-26FC-C6E3-B5149E91FD2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altLang="zh-TW" sz="7200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sz="72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   </a:t>
            </a:r>
            <a:r>
              <a:rPr lang="zh-TW" altLang="en-US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以弗所書 </a:t>
            </a:r>
            <a:r>
              <a:rPr lang="en-US" altLang="zh-TW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1</a:t>
            </a:r>
            <a:r>
              <a:rPr lang="zh-TW" altLang="en-US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：</a:t>
            </a:r>
            <a:r>
              <a:rPr lang="en-US" altLang="zh-TW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9</a:t>
            </a:r>
            <a:endParaRPr lang="zh-HK" altLang="en-US" sz="18000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lvl="0">
              <a:defRPr/>
            </a:pPr>
            <a:endParaRPr kumimoji="0" lang="en-US" altLang="zh-HK" sz="7200" b="1" i="0" u="none" strike="noStrike" kern="1200" cap="none" spc="-7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Times New Roman" panose="02020603050405020304" pitchFamily="18" charset="0"/>
            </a:endParaRP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FDADC46-EB5D-FA83-FEDF-DE54C8790252}"/>
              </a:ext>
            </a:extLst>
          </p:cNvPr>
          <p:cNvSpPr txBox="1">
            <a:spLocks/>
          </p:cNvSpPr>
          <p:nvPr/>
        </p:nvSpPr>
        <p:spPr bwMode="auto">
          <a:xfrm>
            <a:off x="199159" y="1310699"/>
            <a:ext cx="11793682" cy="533500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zh-TW" altLang="en-US" sz="8000" dirty="0">
                <a:latin typeface="方正準圓" panose="02000000000000000000" pitchFamily="2" charset="-120"/>
                <a:ea typeface="方正準圓" panose="02000000000000000000" pitchFamily="2" charset="-120"/>
              </a:rPr>
              <a:t>都是照他自己所預定的美意，叫我們知道他旨意的奧祕，</a:t>
            </a:r>
          </a:p>
        </p:txBody>
      </p:sp>
    </p:spTree>
    <p:extLst>
      <p:ext uri="{BB962C8B-B14F-4D97-AF65-F5344CB8AC3E}">
        <p14:creationId xmlns:p14="http://schemas.microsoft.com/office/powerpoint/2010/main" val="3968537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ABA6DE-DAC9-316F-6264-6746D5DFA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CFA84801-CE01-D982-A6AB-A451E4395F1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altLang="zh-TW" sz="7200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sz="72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   </a:t>
            </a:r>
            <a:r>
              <a:rPr lang="zh-TW" altLang="en-US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以弗所書 </a:t>
            </a:r>
            <a:r>
              <a:rPr lang="en-US" altLang="zh-TW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1</a:t>
            </a:r>
            <a:r>
              <a:rPr lang="zh-TW" altLang="en-US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：</a:t>
            </a:r>
            <a:r>
              <a:rPr lang="en-US" altLang="zh-TW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10</a:t>
            </a:r>
            <a:endParaRPr lang="zh-HK" altLang="en-US" sz="18000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lvl="0">
              <a:defRPr/>
            </a:pPr>
            <a:endParaRPr kumimoji="0" lang="en-US" altLang="zh-HK" sz="7200" b="1" i="0" u="none" strike="noStrike" kern="1200" cap="none" spc="-7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Times New Roman" panose="02020603050405020304" pitchFamily="18" charset="0"/>
            </a:endParaRP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5FAFDB9B-6A08-CF61-4947-F616F2C7ECC1}"/>
              </a:ext>
            </a:extLst>
          </p:cNvPr>
          <p:cNvSpPr txBox="1">
            <a:spLocks/>
          </p:cNvSpPr>
          <p:nvPr/>
        </p:nvSpPr>
        <p:spPr bwMode="auto">
          <a:xfrm>
            <a:off x="199159" y="1310699"/>
            <a:ext cx="11793682" cy="533500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zh-TW" altLang="en-US" sz="8000" dirty="0">
                <a:latin typeface="方正準圓" panose="02000000000000000000" pitchFamily="2" charset="-120"/>
                <a:ea typeface="方正準圓" panose="02000000000000000000" pitchFamily="2" charset="-120"/>
              </a:rPr>
              <a:t>要照所安排的，在日期滿足的時候，使天上、地上、一切所有的都在基督裏面同歸於一。</a:t>
            </a:r>
          </a:p>
        </p:txBody>
      </p:sp>
    </p:spTree>
    <p:extLst>
      <p:ext uri="{BB962C8B-B14F-4D97-AF65-F5344CB8AC3E}">
        <p14:creationId xmlns:p14="http://schemas.microsoft.com/office/powerpoint/2010/main" val="574009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A3314B-E5CD-0795-8CC1-37EA403E9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472077DE-CD8C-DD56-A92B-C1015004F5B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altLang="zh-TW" sz="7200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sz="72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   </a:t>
            </a:r>
            <a:r>
              <a:rPr lang="zh-TW" altLang="en-US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以弗所書 </a:t>
            </a:r>
            <a:r>
              <a:rPr lang="en-US" altLang="zh-TW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1</a:t>
            </a:r>
            <a:r>
              <a:rPr lang="zh-TW" altLang="en-US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：</a:t>
            </a:r>
            <a:r>
              <a:rPr lang="en-US" altLang="zh-TW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11</a:t>
            </a:r>
            <a:endParaRPr lang="zh-HK" altLang="en-US" sz="18000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lvl="0">
              <a:defRPr/>
            </a:pPr>
            <a:endParaRPr kumimoji="0" lang="en-US" altLang="zh-HK" sz="7200" b="1" i="0" u="none" strike="noStrike" kern="1200" cap="none" spc="-7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Times New Roman" panose="02020603050405020304" pitchFamily="18" charset="0"/>
            </a:endParaRP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416A5CF1-28ED-4AFC-8109-E0BB935BA619}"/>
              </a:ext>
            </a:extLst>
          </p:cNvPr>
          <p:cNvSpPr txBox="1">
            <a:spLocks/>
          </p:cNvSpPr>
          <p:nvPr/>
        </p:nvSpPr>
        <p:spPr bwMode="auto">
          <a:xfrm>
            <a:off x="199159" y="1310699"/>
            <a:ext cx="11793682" cy="533500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zh-TW" altLang="en-US" sz="8000" dirty="0">
                <a:latin typeface="方正準圓" panose="02000000000000000000" pitchFamily="2" charset="-120"/>
                <a:ea typeface="方正準圓" panose="02000000000000000000" pitchFamily="2" charset="-120"/>
              </a:rPr>
              <a:t>我們也在他裏面得了基業；這原是那位隨己意行、做萬事的，照著他旨意所預定的，</a:t>
            </a:r>
          </a:p>
        </p:txBody>
      </p:sp>
    </p:spTree>
    <p:extLst>
      <p:ext uri="{BB962C8B-B14F-4D97-AF65-F5344CB8AC3E}">
        <p14:creationId xmlns:p14="http://schemas.microsoft.com/office/powerpoint/2010/main" val="1139648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691C02-5C31-67AB-3557-A7DAF489A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78888C15-B3C9-C5E7-7170-5DDE52D4F1E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altLang="zh-TW" sz="7200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sz="72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   </a:t>
            </a:r>
            <a:r>
              <a:rPr lang="zh-TW" altLang="en-US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以弗所書 </a:t>
            </a:r>
            <a:r>
              <a:rPr lang="en-US" altLang="zh-TW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1</a:t>
            </a:r>
            <a:r>
              <a:rPr lang="zh-TW" altLang="en-US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：</a:t>
            </a:r>
            <a:r>
              <a:rPr lang="en-US" altLang="zh-TW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12</a:t>
            </a:r>
            <a:endParaRPr lang="zh-HK" altLang="en-US" sz="18000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lvl="0">
              <a:defRPr/>
            </a:pPr>
            <a:endParaRPr kumimoji="0" lang="en-US" altLang="zh-HK" sz="7200" b="1" i="0" u="none" strike="noStrike" kern="1200" cap="none" spc="-7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Times New Roman" panose="02020603050405020304" pitchFamily="18" charset="0"/>
            </a:endParaRP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FD2C99AD-060A-83A5-ECEE-E728BFDA4545}"/>
              </a:ext>
            </a:extLst>
          </p:cNvPr>
          <p:cNvSpPr txBox="1">
            <a:spLocks/>
          </p:cNvSpPr>
          <p:nvPr/>
        </p:nvSpPr>
        <p:spPr bwMode="auto">
          <a:xfrm>
            <a:off x="199159" y="1310699"/>
            <a:ext cx="11793682" cy="533500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zh-TW" altLang="en-US" sz="8000" dirty="0">
                <a:latin typeface="方正準圓" panose="02000000000000000000" pitchFamily="2" charset="-120"/>
                <a:ea typeface="方正準圓" panose="02000000000000000000" pitchFamily="2" charset="-120"/>
              </a:rPr>
              <a:t>叫他的榮耀從我們這首先在基督裏有盼望的人可以得著稱讚。</a:t>
            </a:r>
          </a:p>
        </p:txBody>
      </p:sp>
    </p:spTree>
    <p:extLst>
      <p:ext uri="{BB962C8B-B14F-4D97-AF65-F5344CB8AC3E}">
        <p14:creationId xmlns:p14="http://schemas.microsoft.com/office/powerpoint/2010/main" val="3582438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字型, 設計 的圖片&#10;&#10;AI 產生的內容可能不正確。">
            <a:extLst>
              <a:ext uri="{FF2B5EF4-FFF2-40B4-BE49-F238E27FC236}">
                <a16:creationId xmlns:a16="http://schemas.microsoft.com/office/drawing/2014/main" id="{48B6DFF0-DE10-7F57-F06D-C02BE898414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504" y="161210"/>
            <a:ext cx="11668991" cy="6369324"/>
          </a:xfrm>
          <a:prstGeom prst="rect">
            <a:avLst/>
          </a:prstGeom>
        </p:spPr>
      </p:pic>
      <p:sp>
        <p:nvSpPr>
          <p:cNvPr id="3" name="副標題 2">
            <a:extLst>
              <a:ext uri="{FF2B5EF4-FFF2-40B4-BE49-F238E27FC236}">
                <a16:creationId xmlns:a16="http://schemas.microsoft.com/office/drawing/2014/main" id="{F8F7AA0B-78EF-C219-4134-62E3D6FA1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6400" y="281514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2026</a:t>
            </a:r>
            <a:r>
              <a:rPr lang="zh-TW" altLang="en-US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年</a:t>
            </a:r>
            <a:r>
              <a:rPr lang="en-US" altLang="zh-TW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2</a:t>
            </a:r>
            <a:r>
              <a:rPr lang="zh-TW" altLang="en-US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月</a:t>
            </a:r>
            <a:r>
              <a:rPr lang="en-US" altLang="zh-TW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8</a:t>
            </a:r>
            <a:r>
              <a:rPr lang="zh-TW" altLang="en-US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日</a:t>
            </a:r>
            <a:endParaRPr lang="en-US" altLang="zh-TW" sz="60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r>
              <a:rPr lang="zh-TW" altLang="en-US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洪水橋靈糧堂 主日崇拜 唱詩</a:t>
            </a:r>
            <a:endParaRPr lang="zh-HK" altLang="en-US" sz="60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</p:txBody>
      </p:sp>
      <p:sp>
        <p:nvSpPr>
          <p:cNvPr id="6" name="副標題 2">
            <a:extLst>
              <a:ext uri="{FF2B5EF4-FFF2-40B4-BE49-F238E27FC236}">
                <a16:creationId xmlns:a16="http://schemas.microsoft.com/office/drawing/2014/main" id="{105DF440-B923-073C-C4E1-71F241C48E8C}"/>
              </a:ext>
            </a:extLst>
          </p:cNvPr>
          <p:cNvSpPr txBox="1">
            <a:spLocks/>
          </p:cNvSpPr>
          <p:nvPr/>
        </p:nvSpPr>
        <p:spPr>
          <a:xfrm>
            <a:off x="8136082" y="6144116"/>
            <a:ext cx="4055918" cy="386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000" dirty="0">
                <a:latin typeface="方正準圓" panose="02000000000000000000" pitchFamily="2" charset="-120"/>
                <a:ea typeface="方正準圓" panose="02000000000000000000" pitchFamily="2" charset="-120"/>
              </a:rPr>
              <a:t>香港基督徒音樂事工</a:t>
            </a:r>
            <a:endParaRPr lang="zh-HK" altLang="en-US" sz="20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107942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074061-3D5F-1498-36A7-AE9666F23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032C3F06-582C-FF1F-97EF-7D4382A92A1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altLang="zh-TW" sz="7200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sz="72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   </a:t>
            </a:r>
            <a:r>
              <a:rPr lang="zh-TW" altLang="en-US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以弗所書 </a:t>
            </a:r>
            <a:r>
              <a:rPr lang="en-US" altLang="zh-TW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1</a:t>
            </a:r>
            <a:r>
              <a:rPr lang="zh-TW" altLang="en-US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：</a:t>
            </a:r>
            <a:r>
              <a:rPr lang="en-US" altLang="zh-TW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13</a:t>
            </a:r>
            <a:endParaRPr lang="zh-HK" altLang="en-US" sz="18000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lvl="0">
              <a:defRPr/>
            </a:pPr>
            <a:endParaRPr kumimoji="0" lang="en-US" altLang="zh-HK" sz="7200" b="1" i="0" u="none" strike="noStrike" kern="1200" cap="none" spc="-7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Times New Roman" panose="02020603050405020304" pitchFamily="18" charset="0"/>
            </a:endParaRP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814561B6-3223-9644-68A9-D51389115EF3}"/>
              </a:ext>
            </a:extLst>
          </p:cNvPr>
          <p:cNvSpPr txBox="1">
            <a:spLocks/>
          </p:cNvSpPr>
          <p:nvPr/>
        </p:nvSpPr>
        <p:spPr bwMode="auto">
          <a:xfrm>
            <a:off x="199159" y="1310699"/>
            <a:ext cx="11793682" cy="533500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zh-TW" altLang="en-US" sz="7200" dirty="0">
                <a:latin typeface="方正準圓" panose="02000000000000000000" pitchFamily="2" charset="-120"/>
                <a:ea typeface="方正準圓" panose="02000000000000000000" pitchFamily="2" charset="-120"/>
              </a:rPr>
              <a:t>你們既聽見真理的道，就是那叫你們得救的福音，也信了基督，既然信他，就受了所應許的聖靈為印記。</a:t>
            </a:r>
          </a:p>
        </p:txBody>
      </p:sp>
    </p:spTree>
    <p:extLst>
      <p:ext uri="{BB962C8B-B14F-4D97-AF65-F5344CB8AC3E}">
        <p14:creationId xmlns:p14="http://schemas.microsoft.com/office/powerpoint/2010/main" val="3415734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035006-DC1B-050A-39F6-905FFB4DB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7BD39DBA-50C2-DBB2-7878-D629F57516D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altLang="zh-TW" sz="7200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sz="72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   </a:t>
            </a:r>
            <a:r>
              <a:rPr lang="zh-TW" altLang="en-US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以弗所書 </a:t>
            </a:r>
            <a:r>
              <a:rPr lang="en-US" altLang="zh-TW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1</a:t>
            </a:r>
            <a:r>
              <a:rPr lang="zh-TW" altLang="en-US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：</a:t>
            </a:r>
            <a:r>
              <a:rPr lang="en-US" altLang="zh-TW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14</a:t>
            </a:r>
            <a:endParaRPr lang="zh-HK" altLang="en-US" sz="18000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lvl="0">
              <a:defRPr/>
            </a:pPr>
            <a:endParaRPr kumimoji="0" lang="en-US" altLang="zh-HK" sz="7200" b="1" i="0" u="none" strike="noStrike" kern="1200" cap="none" spc="-7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Times New Roman" panose="02020603050405020304" pitchFamily="18" charset="0"/>
            </a:endParaRP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8D10B26C-EE95-CDD0-07A6-E3FD756525CE}"/>
              </a:ext>
            </a:extLst>
          </p:cNvPr>
          <p:cNvSpPr txBox="1">
            <a:spLocks/>
          </p:cNvSpPr>
          <p:nvPr/>
        </p:nvSpPr>
        <p:spPr bwMode="auto">
          <a:xfrm>
            <a:off x="199159" y="1310699"/>
            <a:ext cx="11793682" cy="533500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zh-TW" altLang="en-US" sz="7200" dirty="0">
                <a:latin typeface="方正準圓" panose="02000000000000000000" pitchFamily="2" charset="-120"/>
                <a:ea typeface="方正準圓" panose="02000000000000000000" pitchFamily="2" charset="-120"/>
              </a:rPr>
              <a:t>這聖靈是我們得基業的憑據，直等到神之民被贖，使他的榮耀得著稱讚。</a:t>
            </a:r>
          </a:p>
        </p:txBody>
      </p:sp>
    </p:spTree>
    <p:extLst>
      <p:ext uri="{BB962C8B-B14F-4D97-AF65-F5344CB8AC3E}">
        <p14:creationId xmlns:p14="http://schemas.microsoft.com/office/powerpoint/2010/main" val="2464081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2DF1F1-7305-C78F-BB28-FD799D3D7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833F53A6-F9BD-E60D-62C4-F6E01A12A78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altLang="zh-TW" sz="7200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sz="72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   </a:t>
            </a:r>
            <a:r>
              <a:rPr lang="zh-TW" altLang="en-US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帖撒羅尼迦前書 </a:t>
            </a:r>
            <a:r>
              <a:rPr lang="en-US" altLang="zh-TW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2</a:t>
            </a:r>
            <a:r>
              <a:rPr lang="zh-TW" altLang="en-US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：</a:t>
            </a:r>
            <a:r>
              <a:rPr lang="en-US" altLang="zh-TW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13</a:t>
            </a:r>
            <a:endParaRPr lang="zh-HK" altLang="en-US" sz="18000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lvl="0">
              <a:defRPr/>
            </a:pPr>
            <a:endParaRPr kumimoji="0" lang="en-US" altLang="zh-HK" sz="7200" b="1" i="0" u="none" strike="noStrike" kern="1200" cap="none" spc="-7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Times New Roman" panose="02020603050405020304" pitchFamily="18" charset="0"/>
            </a:endParaRP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62BC9D36-BF5C-0C32-47A2-E42DB9EDD572}"/>
              </a:ext>
            </a:extLst>
          </p:cNvPr>
          <p:cNvSpPr txBox="1">
            <a:spLocks/>
          </p:cNvSpPr>
          <p:nvPr/>
        </p:nvSpPr>
        <p:spPr bwMode="auto">
          <a:xfrm>
            <a:off x="199159" y="1310699"/>
            <a:ext cx="11793682" cy="533500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為此，我們也不斷地感謝上帝，因為你們聽見我們所傳上帝的道的時候，你們領受了，不以為這是人的道，而以為這確實是上帝的道，而且在你們信主的人當中運行著。</a:t>
            </a:r>
            <a:endParaRPr lang="zh-TW" altLang="en-US" sz="80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20835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241CE0B0-1D5D-4E67-B123-6387CDED288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altLang="zh-TW" sz="7200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sz="72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   </a:t>
            </a:r>
            <a:r>
              <a:rPr lang="zh-TW" altLang="en-US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帖撒羅尼迦前書 </a:t>
            </a:r>
            <a:r>
              <a:rPr lang="en-US" altLang="zh-TW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2</a:t>
            </a:r>
            <a:r>
              <a:rPr lang="zh-TW" altLang="en-US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：</a:t>
            </a:r>
            <a:r>
              <a:rPr lang="en-US" altLang="zh-TW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14</a:t>
            </a:r>
            <a:endParaRPr lang="zh-HK" altLang="en-US" sz="18000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lvl="0">
              <a:defRPr/>
            </a:pPr>
            <a:endParaRPr kumimoji="0" lang="en-US" altLang="zh-HK" sz="7200" b="1" i="0" u="none" strike="noStrike" kern="1200" cap="none" spc="-7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Times New Roman" panose="02020603050405020304" pitchFamily="18" charset="0"/>
            </a:endParaRP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731042AE-635F-71C4-4241-4BB645D587F1}"/>
              </a:ext>
            </a:extLst>
          </p:cNvPr>
          <p:cNvSpPr txBox="1">
            <a:spLocks/>
          </p:cNvSpPr>
          <p:nvPr/>
        </p:nvSpPr>
        <p:spPr bwMode="auto">
          <a:xfrm>
            <a:off x="199159" y="1331481"/>
            <a:ext cx="11793682" cy="533500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弟兄們，你們與</a:t>
            </a:r>
            <a:r>
              <a:rPr lang="zh-TW" altLang="zh-HK" sz="6000" u="sng" dirty="0">
                <a:latin typeface="方正準圓" panose="02000000000000000000" pitchFamily="2" charset="-120"/>
                <a:ea typeface="方正準圓" panose="02000000000000000000" pitchFamily="2" charset="-120"/>
              </a:rPr>
              <a:t>猶太</a:t>
            </a:r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地區上帝的各教會，就是在基督耶穌裏的各教會，有同樣的遭遇，因為你們也受了同胞的迫害，像他們受了</a:t>
            </a:r>
            <a:r>
              <a:rPr lang="zh-TW" altLang="zh-HK" sz="6000" u="sng" dirty="0">
                <a:latin typeface="方正準圓" panose="02000000000000000000" pitchFamily="2" charset="-120"/>
                <a:ea typeface="方正準圓" panose="02000000000000000000" pitchFamily="2" charset="-120"/>
              </a:rPr>
              <a:t>猶太</a:t>
            </a:r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人的迫害一樣。</a:t>
            </a:r>
          </a:p>
        </p:txBody>
      </p:sp>
    </p:spTree>
    <p:extLst>
      <p:ext uri="{BB962C8B-B14F-4D97-AF65-F5344CB8AC3E}">
        <p14:creationId xmlns:p14="http://schemas.microsoft.com/office/powerpoint/2010/main" val="2191675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241CE0B0-1D5D-4E67-B123-6387CDED288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altLang="zh-TW" sz="7200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sz="72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   </a:t>
            </a:r>
            <a:r>
              <a:rPr lang="zh-TW" altLang="en-US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帖撒羅尼迦前書 </a:t>
            </a:r>
            <a:r>
              <a:rPr lang="en-US" altLang="zh-TW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2</a:t>
            </a:r>
            <a:r>
              <a:rPr lang="zh-TW" altLang="en-US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：</a:t>
            </a:r>
            <a:r>
              <a:rPr lang="en-US" altLang="zh-TW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15</a:t>
            </a:r>
            <a:endParaRPr lang="zh-HK" altLang="en-US" sz="18000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lvl="0">
              <a:defRPr/>
            </a:pPr>
            <a:endParaRPr kumimoji="0" lang="en-US" altLang="zh-HK" sz="7200" b="1" i="0" u="none" strike="noStrike" kern="1200" cap="none" spc="-7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Times New Roman" panose="02020603050405020304" pitchFamily="18" charset="0"/>
            </a:endParaRP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731042AE-635F-71C4-4241-4BB645D587F1}"/>
              </a:ext>
            </a:extLst>
          </p:cNvPr>
          <p:cNvSpPr txBox="1">
            <a:spLocks/>
          </p:cNvSpPr>
          <p:nvPr/>
        </p:nvSpPr>
        <p:spPr bwMode="auto">
          <a:xfrm>
            <a:off x="199159" y="1246908"/>
            <a:ext cx="11793682" cy="397524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這些</a:t>
            </a:r>
            <a:r>
              <a:rPr lang="zh-TW" altLang="zh-HK" sz="6000" u="sng" dirty="0">
                <a:latin typeface="方正準圓" panose="02000000000000000000" pitchFamily="2" charset="-120"/>
                <a:ea typeface="方正準圓" panose="02000000000000000000" pitchFamily="2" charset="-120"/>
              </a:rPr>
              <a:t>猶太</a:t>
            </a:r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人不但殺了主耶穌和先知們，又把我們趕出去。他們令上帝不悅，且與眾人為敵，</a:t>
            </a:r>
            <a:r>
              <a:rPr lang="en-US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 </a:t>
            </a:r>
            <a:endParaRPr lang="zh-TW" altLang="zh-HK" sz="60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97919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241CE0B0-1D5D-4E67-B123-6387CDED288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altLang="zh-TW" sz="7200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sz="72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   </a:t>
            </a:r>
            <a:r>
              <a:rPr lang="zh-TW" altLang="en-US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帖撒羅尼迦前書 </a:t>
            </a:r>
            <a:r>
              <a:rPr lang="en-US" altLang="zh-TW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2</a:t>
            </a:r>
            <a:r>
              <a:rPr lang="zh-TW" altLang="en-US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：</a:t>
            </a:r>
            <a:r>
              <a:rPr lang="en-US" altLang="zh-TW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16</a:t>
            </a:r>
            <a:endParaRPr lang="zh-HK" altLang="en-US" sz="18000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lvl="0">
              <a:defRPr/>
            </a:pPr>
            <a:endParaRPr kumimoji="0" lang="en-US" altLang="zh-HK" sz="7200" b="1" i="0" u="none" strike="noStrike" kern="1200" cap="none" spc="-7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Times New Roman" panose="02020603050405020304" pitchFamily="18" charset="0"/>
            </a:endParaRP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731042AE-635F-71C4-4241-4BB645D587F1}"/>
              </a:ext>
            </a:extLst>
          </p:cNvPr>
          <p:cNvSpPr txBox="1">
            <a:spLocks/>
          </p:cNvSpPr>
          <p:nvPr/>
        </p:nvSpPr>
        <p:spPr bwMode="auto">
          <a:xfrm>
            <a:off x="199159" y="1325563"/>
            <a:ext cx="11793682" cy="368429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阻撓我們傳道給外邦人，使他們得救，以致常常惡貫滿盈，但上帝的憤怒終於臨到他們身上。</a:t>
            </a:r>
          </a:p>
        </p:txBody>
      </p:sp>
    </p:spTree>
    <p:extLst>
      <p:ext uri="{BB962C8B-B14F-4D97-AF65-F5344CB8AC3E}">
        <p14:creationId xmlns:p14="http://schemas.microsoft.com/office/powerpoint/2010/main" val="1182179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241CE0B0-1D5D-4E67-B123-6387CDED288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altLang="zh-TW" sz="7200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sz="72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   </a:t>
            </a:r>
            <a:r>
              <a:rPr lang="zh-TW" altLang="en-US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帖撒羅尼迦前書 </a:t>
            </a:r>
            <a:r>
              <a:rPr lang="en-US" altLang="zh-TW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2</a:t>
            </a:r>
            <a:r>
              <a:rPr lang="zh-TW" altLang="en-US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：</a:t>
            </a:r>
            <a:r>
              <a:rPr lang="en-US" altLang="zh-TW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17</a:t>
            </a:r>
            <a:endParaRPr lang="zh-HK" altLang="en-US" sz="18000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lvl="0">
              <a:defRPr/>
            </a:pPr>
            <a:endParaRPr kumimoji="0" lang="en-US" altLang="zh-HK" sz="7200" b="1" i="0" u="none" strike="noStrike" kern="1200" cap="none" spc="-7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Times New Roman" panose="02020603050405020304" pitchFamily="18" charset="0"/>
            </a:endParaRP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731042AE-635F-71C4-4241-4BB645D587F1}"/>
              </a:ext>
            </a:extLst>
          </p:cNvPr>
          <p:cNvSpPr txBox="1">
            <a:spLocks/>
          </p:cNvSpPr>
          <p:nvPr/>
        </p:nvSpPr>
        <p:spPr bwMode="auto">
          <a:xfrm>
            <a:off x="199159" y="1325563"/>
            <a:ext cx="11793682" cy="368429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弟兄們，我們被迫暫時與你們分離，身體離開，心卻沒有；我們極力想法子，渴望見你們的面。</a:t>
            </a:r>
            <a:endParaRPr lang="zh-TW" altLang="zh-HK" sz="80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2918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241CE0B0-1D5D-4E67-B123-6387CDED288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altLang="zh-TW" sz="7200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sz="72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   </a:t>
            </a:r>
            <a:r>
              <a:rPr lang="zh-TW" altLang="en-US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帖撒羅尼迦前書 </a:t>
            </a:r>
            <a:r>
              <a:rPr lang="en-US" altLang="zh-TW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2</a:t>
            </a:r>
            <a:r>
              <a:rPr lang="zh-TW" altLang="en-US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：</a:t>
            </a:r>
            <a:r>
              <a:rPr lang="en-US" altLang="zh-TW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18</a:t>
            </a:r>
            <a:endParaRPr lang="zh-HK" altLang="en-US" sz="18000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lvl="0">
              <a:defRPr/>
            </a:pPr>
            <a:endParaRPr kumimoji="0" lang="en-US" altLang="zh-HK" sz="7200" b="1" i="0" u="none" strike="noStrike" kern="1200" cap="none" spc="-7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Times New Roman" panose="02020603050405020304" pitchFamily="18" charset="0"/>
            </a:endParaRP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731042AE-635F-71C4-4241-4BB645D587F1}"/>
              </a:ext>
            </a:extLst>
          </p:cNvPr>
          <p:cNvSpPr txBox="1">
            <a:spLocks/>
          </p:cNvSpPr>
          <p:nvPr/>
        </p:nvSpPr>
        <p:spPr bwMode="auto">
          <a:xfrm>
            <a:off x="199159" y="1325563"/>
            <a:ext cx="11793682" cy="368429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所以我們很想到你們那裏去。我－</a:t>
            </a:r>
            <a:r>
              <a:rPr lang="zh-TW" altLang="zh-HK" sz="6000" u="sng" dirty="0">
                <a:latin typeface="方正準圓" panose="02000000000000000000" pitchFamily="2" charset="-120"/>
                <a:ea typeface="方正準圓" panose="02000000000000000000" pitchFamily="2" charset="-120"/>
              </a:rPr>
              <a:t>保羅</a:t>
            </a:r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有一兩次要去，只是撒但阻擋了我們。</a:t>
            </a:r>
            <a:r>
              <a:rPr lang="en-US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 </a:t>
            </a:r>
            <a:endParaRPr lang="zh-TW" altLang="zh-HK" sz="60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4532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241CE0B0-1D5D-4E67-B123-6387CDED288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altLang="zh-TW" sz="7200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sz="72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   </a:t>
            </a:r>
            <a:r>
              <a:rPr lang="zh-TW" altLang="en-US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帖撒羅尼迦前書 </a:t>
            </a:r>
            <a:r>
              <a:rPr lang="en-US" altLang="zh-TW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2</a:t>
            </a:r>
            <a:r>
              <a:rPr lang="zh-TW" altLang="en-US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：</a:t>
            </a:r>
            <a:r>
              <a:rPr lang="en-US" altLang="zh-TW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19</a:t>
            </a:r>
            <a:endParaRPr lang="zh-HK" altLang="en-US" sz="18000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lvl="0">
              <a:defRPr/>
            </a:pPr>
            <a:endParaRPr kumimoji="0" lang="en-US" altLang="zh-HK" sz="7200" b="1" i="0" u="none" strike="noStrike" kern="1200" cap="none" spc="-7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Times New Roman" panose="02020603050405020304" pitchFamily="18" charset="0"/>
            </a:endParaRP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731042AE-635F-71C4-4241-4BB645D587F1}"/>
              </a:ext>
            </a:extLst>
          </p:cNvPr>
          <p:cNvSpPr txBox="1">
            <a:spLocks/>
          </p:cNvSpPr>
          <p:nvPr/>
        </p:nvSpPr>
        <p:spPr bwMode="auto">
          <a:xfrm>
            <a:off x="199159" y="1668463"/>
            <a:ext cx="11793682" cy="368429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當我們的主耶穌再來，我們站在他面前的時候，我們的盼望、喜樂和所誇的冠冕是甚麼呢？不正是你們嗎？</a:t>
            </a:r>
            <a:r>
              <a:rPr lang="en-US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 </a:t>
            </a:r>
            <a:endParaRPr lang="zh-TW" altLang="zh-HK" sz="60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04814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241CE0B0-1D5D-4E67-B123-6387CDED288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altLang="zh-TW" sz="7200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sz="72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   </a:t>
            </a:r>
            <a:r>
              <a:rPr lang="zh-TW" altLang="en-US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帖撒羅尼迦前書 </a:t>
            </a:r>
            <a:r>
              <a:rPr lang="en-US" altLang="zh-TW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2</a:t>
            </a:r>
            <a:r>
              <a:rPr lang="zh-TW" altLang="en-US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：</a:t>
            </a:r>
            <a:r>
              <a:rPr lang="en-US" altLang="zh-TW" sz="288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20</a:t>
            </a:r>
            <a:endParaRPr lang="zh-HK" altLang="en-US" sz="18000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lvl="0">
              <a:defRPr/>
            </a:pPr>
            <a:endParaRPr kumimoji="0" lang="en-US" altLang="zh-HK" sz="7200" b="1" i="0" u="none" strike="noStrike" kern="1200" cap="none" spc="-7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Times New Roman" panose="02020603050405020304" pitchFamily="18" charset="0"/>
            </a:endParaRP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731042AE-635F-71C4-4241-4BB645D587F1}"/>
              </a:ext>
            </a:extLst>
          </p:cNvPr>
          <p:cNvSpPr txBox="1">
            <a:spLocks/>
          </p:cNvSpPr>
          <p:nvPr/>
        </p:nvSpPr>
        <p:spPr bwMode="auto">
          <a:xfrm>
            <a:off x="398318" y="1163781"/>
            <a:ext cx="11793682" cy="192376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你們就是我們的榮耀和喜樂！</a:t>
            </a:r>
          </a:p>
        </p:txBody>
      </p:sp>
    </p:spTree>
    <p:extLst>
      <p:ext uri="{BB962C8B-B14F-4D97-AF65-F5344CB8AC3E}">
        <p14:creationId xmlns:p14="http://schemas.microsoft.com/office/powerpoint/2010/main" val="3920182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字型, 設計 的圖片&#10;&#10;AI 產生的內容可能不正確。">
            <a:extLst>
              <a:ext uri="{FF2B5EF4-FFF2-40B4-BE49-F238E27FC236}">
                <a16:creationId xmlns:a16="http://schemas.microsoft.com/office/drawing/2014/main" id="{48B6DFF0-DE10-7F57-F06D-C02BE898414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504" y="161210"/>
            <a:ext cx="11668991" cy="6369324"/>
          </a:xfrm>
          <a:prstGeom prst="rect">
            <a:avLst/>
          </a:prstGeom>
        </p:spPr>
      </p:pic>
      <p:sp>
        <p:nvSpPr>
          <p:cNvPr id="3" name="副標題 2">
            <a:extLst>
              <a:ext uri="{FF2B5EF4-FFF2-40B4-BE49-F238E27FC236}">
                <a16:creationId xmlns:a16="http://schemas.microsoft.com/office/drawing/2014/main" id="{F8F7AA0B-78EF-C219-4134-62E3D6FA1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8528" y="1025092"/>
            <a:ext cx="9144000" cy="1655762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一首讚美的詩歌</a:t>
            </a:r>
            <a:endParaRPr lang="zh-HK" altLang="en-US" sz="60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</p:txBody>
      </p:sp>
      <p:sp>
        <p:nvSpPr>
          <p:cNvPr id="6" name="副標題 2">
            <a:extLst>
              <a:ext uri="{FF2B5EF4-FFF2-40B4-BE49-F238E27FC236}">
                <a16:creationId xmlns:a16="http://schemas.microsoft.com/office/drawing/2014/main" id="{105DF440-B923-073C-C4E1-71F241C48E8C}"/>
              </a:ext>
            </a:extLst>
          </p:cNvPr>
          <p:cNvSpPr txBox="1">
            <a:spLocks/>
          </p:cNvSpPr>
          <p:nvPr/>
        </p:nvSpPr>
        <p:spPr>
          <a:xfrm>
            <a:off x="8136082" y="6144116"/>
            <a:ext cx="4055918" cy="386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000" dirty="0">
                <a:latin typeface="方正準圓" panose="02000000000000000000" pitchFamily="2" charset="-120"/>
                <a:ea typeface="方正準圓" panose="02000000000000000000" pitchFamily="2" charset="-120"/>
              </a:rPr>
              <a:t>香港基督徒音樂事工</a:t>
            </a:r>
            <a:endParaRPr lang="zh-HK" altLang="en-US" sz="20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090768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241CE0B0-1D5D-4E67-B123-6387CDED288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Times New Roman" panose="02020603050405020304" pitchFamily="18" charset="0"/>
              </a:rPr>
              <a:t>  金句：腓立比書 </a:t>
            </a:r>
            <a:r>
              <a:rPr kumimoji="0" lang="en-US" altLang="zh-TW" sz="7200" b="1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Times New Roman" panose="02020603050405020304" pitchFamily="18" charset="0"/>
              </a:rPr>
              <a:t>4</a:t>
            </a:r>
            <a:r>
              <a:rPr kumimoji="0" lang="zh-TW" altLang="en-US" sz="7200" b="1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Times New Roman" panose="02020603050405020304" pitchFamily="18" charset="0"/>
              </a:rPr>
              <a:t>：</a:t>
            </a:r>
            <a:r>
              <a:rPr kumimoji="0" lang="en-US" altLang="zh-TW" sz="7200" b="1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Times New Roman" panose="02020603050405020304" pitchFamily="18" charset="0"/>
              </a:rPr>
              <a:t>1</a:t>
            </a:r>
            <a:endParaRPr kumimoji="0" lang="en-US" altLang="zh-HK" sz="7200" b="1" i="0" u="none" strike="noStrike" kern="1200" cap="none" spc="-7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Times New Roman" panose="02020603050405020304" pitchFamily="18" charset="0"/>
            </a:endParaRP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731042AE-635F-71C4-4241-4BB645D587F1}"/>
              </a:ext>
            </a:extLst>
          </p:cNvPr>
          <p:cNvSpPr txBox="1">
            <a:spLocks/>
          </p:cNvSpPr>
          <p:nvPr/>
        </p:nvSpPr>
        <p:spPr bwMode="auto">
          <a:xfrm>
            <a:off x="1274885" y="1125638"/>
            <a:ext cx="9957688" cy="460672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我所親愛、所想念的弟兄們，你們就是我的喜樂，我的冠冕。我親愛的，你們應當靠主站立得穩。</a:t>
            </a:r>
          </a:p>
        </p:txBody>
      </p:sp>
    </p:spTree>
    <p:extLst>
      <p:ext uri="{BB962C8B-B14F-4D97-AF65-F5344CB8AC3E}">
        <p14:creationId xmlns:p14="http://schemas.microsoft.com/office/powerpoint/2010/main" val="137375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圖片 1">
            <a:extLst>
              <a:ext uri="{FF2B5EF4-FFF2-40B4-BE49-F238E27FC236}">
                <a16:creationId xmlns:a16="http://schemas.microsoft.com/office/drawing/2014/main" id="{6EFEA4F1-CA37-6709-65E5-E8369C68A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副標題 2">
            <a:extLst>
              <a:ext uri="{FF2B5EF4-FFF2-40B4-BE49-F238E27FC236}">
                <a16:creationId xmlns:a16="http://schemas.microsoft.com/office/drawing/2014/main" id="{0D5A5080-A758-CA90-D19D-FA1BD0DFA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189" y="1767203"/>
            <a:ext cx="8691658" cy="1838443"/>
          </a:xfrm>
        </p:spPr>
        <p:txBody>
          <a:bodyPr>
            <a:normAutofit/>
          </a:bodyPr>
          <a:lstStyle/>
          <a:p>
            <a:r>
              <a:rPr lang="zh-TW" altLang="en-US" sz="6600" dirty="0">
                <a:latin typeface="華康榜書體W8" panose="03000809000000000000" pitchFamily="65" charset="-120"/>
                <a:ea typeface="華康榜書體W8" panose="03000809000000000000" pitchFamily="65" charset="-120"/>
              </a:rPr>
              <a:t>無人像耶穌這樣愛我</a:t>
            </a:r>
            <a:endParaRPr lang="zh-HK" altLang="en-US" sz="6600" dirty="0">
              <a:latin typeface="華康榜書體W8" panose="03000809000000000000" pitchFamily="65" charset="-120"/>
              <a:ea typeface="華康榜書體W8" panose="03000809000000000000" pitchFamily="65" charset="-120"/>
            </a:endParaRPr>
          </a:p>
        </p:txBody>
      </p:sp>
      <p:sp>
        <p:nvSpPr>
          <p:cNvPr id="13" name="副標題 2">
            <a:extLst>
              <a:ext uri="{FF2B5EF4-FFF2-40B4-BE49-F238E27FC236}">
                <a16:creationId xmlns:a16="http://schemas.microsoft.com/office/drawing/2014/main" id="{B6A3B167-FA34-2014-2E34-E13855FD2416}"/>
              </a:ext>
            </a:extLst>
          </p:cNvPr>
          <p:cNvSpPr txBox="1">
            <a:spLocks/>
          </p:cNvSpPr>
          <p:nvPr/>
        </p:nvSpPr>
        <p:spPr>
          <a:xfrm>
            <a:off x="267189" y="6053732"/>
            <a:ext cx="2569529" cy="534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>
                <a:latin typeface="方正準圓" panose="02000000000000000000" pitchFamily="2" charset="-120"/>
                <a:ea typeface="方正準圓" panose="02000000000000000000" pitchFamily="2" charset="-120"/>
              </a:rPr>
              <a:t>靈糧詩歌</a:t>
            </a:r>
            <a:r>
              <a:rPr lang="en-US" altLang="zh-TW" sz="2400" dirty="0">
                <a:latin typeface="方正準圓" panose="02000000000000000000" pitchFamily="2" charset="-120"/>
                <a:ea typeface="方正準圓" panose="02000000000000000000" pitchFamily="2" charset="-120"/>
              </a:rPr>
              <a:t> 358</a:t>
            </a:r>
            <a:endParaRPr lang="zh-HK" altLang="en-US" sz="24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03301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">
            <a:extLst>
              <a:ext uri="{FF2B5EF4-FFF2-40B4-BE49-F238E27FC236}">
                <a16:creationId xmlns:a16="http://schemas.microsoft.com/office/drawing/2014/main" id="{1DCFB252-B2D9-3254-814F-24C7A95CE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副標題 2">
            <a:extLst>
              <a:ext uri="{FF2B5EF4-FFF2-40B4-BE49-F238E27FC236}">
                <a16:creationId xmlns:a16="http://schemas.microsoft.com/office/drawing/2014/main" id="{0D5A5080-A758-CA90-D19D-FA1BD0DFA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2809" y="1018949"/>
            <a:ext cx="10365236" cy="5151944"/>
          </a:xfrm>
        </p:spPr>
        <p:txBody>
          <a:bodyPr>
            <a:normAutofit fontScale="92500"/>
          </a:bodyPr>
          <a:lstStyle/>
          <a:p>
            <a:pPr marL="893763" indent="-893763" algn="just">
              <a:spcBef>
                <a:spcPts val="0"/>
              </a:spcBef>
              <a:buAutoNum type="arabicPlain"/>
            </a:pPr>
            <a:r>
              <a:rPr lang="en-US" altLang="zh-TW" sz="6500" dirty="0">
                <a:latin typeface="華康榜書體W8" panose="03000809000000000000" pitchFamily="65" charset="-120"/>
                <a:ea typeface="華康榜書體W8" panose="03000809000000000000" pitchFamily="65" charset="-120"/>
              </a:rPr>
              <a:t>	</a:t>
            </a:r>
            <a:r>
              <a:rPr lang="zh-TW" altLang="en-US" sz="6500" dirty="0">
                <a:latin typeface="華康榜書體W8" panose="03000809000000000000" pitchFamily="65" charset="-120"/>
                <a:ea typeface="華康榜書體W8" panose="03000809000000000000" pitchFamily="65" charset="-120"/>
              </a:rPr>
              <a:t>讓我向你述說主耶穌的寶貴</a:t>
            </a:r>
            <a:endParaRPr lang="en-US" altLang="zh-TW" sz="6500" dirty="0">
              <a:latin typeface="華康榜書體W8" panose="03000809000000000000" pitchFamily="65" charset="-120"/>
              <a:ea typeface="華康榜書體W8" panose="03000809000000000000" pitchFamily="65" charset="-120"/>
            </a:endParaRPr>
          </a:p>
          <a:p>
            <a:pPr algn="just">
              <a:spcBef>
                <a:spcPts val="0"/>
              </a:spcBef>
            </a:pPr>
            <a:r>
              <a:rPr lang="en-US" altLang="zh-TW" sz="6500" dirty="0">
                <a:latin typeface="華康榜書體W8" panose="03000809000000000000" pitchFamily="65" charset="-120"/>
                <a:ea typeface="華康榜書體W8" panose="03000809000000000000" pitchFamily="65" charset="-120"/>
              </a:rPr>
              <a:t>	</a:t>
            </a:r>
            <a:r>
              <a:rPr lang="zh-TW" altLang="en-US" sz="6500" dirty="0">
                <a:latin typeface="華康榜書體W8" panose="03000809000000000000" pitchFamily="65" charset="-120"/>
                <a:ea typeface="華康榜書體W8" panose="03000809000000000000" pitchFamily="65" charset="-120"/>
              </a:rPr>
              <a:t>祂是我忠心朋友永不改變</a:t>
            </a:r>
            <a:endParaRPr lang="en-US" altLang="zh-TW" sz="6500" dirty="0">
              <a:latin typeface="華康榜書體W8" panose="03000809000000000000" pitchFamily="65" charset="-120"/>
              <a:ea typeface="華康榜書體W8" panose="03000809000000000000" pitchFamily="65" charset="-120"/>
            </a:endParaRPr>
          </a:p>
          <a:p>
            <a:pPr algn="just">
              <a:spcBef>
                <a:spcPts val="0"/>
              </a:spcBef>
            </a:pPr>
            <a:r>
              <a:rPr lang="en-US" altLang="zh-TW" sz="6500" dirty="0">
                <a:latin typeface="華康榜書體W8" panose="03000809000000000000" pitchFamily="65" charset="-120"/>
                <a:ea typeface="華康榜書體W8" panose="03000809000000000000" pitchFamily="65" charset="-120"/>
              </a:rPr>
              <a:t>	</a:t>
            </a:r>
            <a:r>
              <a:rPr lang="zh-TW" altLang="en-US" sz="6500" dirty="0">
                <a:latin typeface="華康榜書體W8" panose="03000809000000000000" pitchFamily="65" charset="-120"/>
                <a:ea typeface="華康榜書體W8" panose="03000809000000000000" pitchFamily="65" charset="-120"/>
              </a:rPr>
              <a:t>讓我向你述說祂如何改造我</a:t>
            </a:r>
            <a:endParaRPr lang="en-US" altLang="zh-TW" sz="6500" dirty="0">
              <a:latin typeface="華康榜書體W8" panose="03000809000000000000" pitchFamily="65" charset="-120"/>
              <a:ea typeface="華康榜書體W8" panose="03000809000000000000" pitchFamily="65" charset="-120"/>
            </a:endParaRPr>
          </a:p>
          <a:p>
            <a:pPr algn="just">
              <a:spcBef>
                <a:spcPts val="0"/>
              </a:spcBef>
            </a:pPr>
            <a:r>
              <a:rPr lang="en-US" altLang="zh-TW" sz="6500" dirty="0">
                <a:latin typeface="華康榜書體W8" panose="03000809000000000000" pitchFamily="65" charset="-120"/>
                <a:ea typeface="華康榜書體W8" panose="03000809000000000000" pitchFamily="65" charset="-120"/>
              </a:rPr>
              <a:t>	</a:t>
            </a:r>
            <a:r>
              <a:rPr lang="zh-TW" altLang="en-US" sz="6500" dirty="0">
                <a:latin typeface="華康榜書體W8" panose="03000809000000000000" pitchFamily="65" charset="-120"/>
                <a:ea typeface="華康榜書體W8" panose="03000809000000000000" pitchFamily="65" charset="-120"/>
              </a:rPr>
              <a:t>無人像祂救我脫離眾罪鏈</a:t>
            </a:r>
            <a:endParaRPr lang="en-US" altLang="zh-TW" sz="6500" dirty="0">
              <a:latin typeface="華康榜書體W8" panose="03000809000000000000" pitchFamily="65" charset="-120"/>
              <a:ea typeface="華康榜書體W8" panose="03000809000000000000" pitchFamily="65" charset="-120"/>
            </a:endParaRPr>
          </a:p>
          <a:p>
            <a:pPr algn="just"/>
            <a:r>
              <a:rPr lang="en-US" altLang="zh-TW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	</a:t>
            </a:r>
            <a:endParaRPr lang="zh-HK" altLang="en-US" sz="60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49870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CD144B3A-67FC-8625-22E8-3CFC331C4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副標題 2">
            <a:extLst>
              <a:ext uri="{FF2B5EF4-FFF2-40B4-BE49-F238E27FC236}">
                <a16:creationId xmlns:a16="http://schemas.microsoft.com/office/drawing/2014/main" id="{0D5A5080-A758-CA90-D19D-FA1BD0DFA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212" y="252955"/>
            <a:ext cx="11019223" cy="5151944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zh-TW" altLang="en-US" sz="4800" dirty="0">
                <a:latin typeface="華康榜書體W8" panose="03000809000000000000" pitchFamily="65" charset="-120"/>
                <a:ea typeface="華康榜書體W8" panose="03000809000000000000" pitchFamily="65" charset="-120"/>
              </a:rPr>
              <a:t>副歌</a:t>
            </a:r>
            <a:endParaRPr lang="en-US" altLang="zh-TW" sz="4800" dirty="0">
              <a:latin typeface="華康榜書體W8" panose="03000809000000000000" pitchFamily="65" charset="-120"/>
              <a:ea typeface="華康榜書體W8" panose="03000809000000000000" pitchFamily="65" charset="-12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altLang="zh-TW" sz="6500" dirty="0">
                <a:latin typeface="華康榜書體W8" panose="03000809000000000000" pitchFamily="65" charset="-120"/>
                <a:ea typeface="華康榜書體W8" panose="03000809000000000000" pitchFamily="65" charset="-120"/>
              </a:rPr>
              <a:t>	</a:t>
            </a:r>
            <a:r>
              <a:rPr lang="zh-TW" altLang="en-US" sz="6500" dirty="0">
                <a:latin typeface="華康榜書體W8" panose="03000809000000000000" pitchFamily="65" charset="-120"/>
                <a:ea typeface="華康榜書體W8" panose="03000809000000000000" pitchFamily="65" charset="-120"/>
              </a:rPr>
              <a:t>無人像耶穌這樣愛我</a:t>
            </a:r>
            <a:endParaRPr lang="en-US" altLang="zh-TW" sz="6500" dirty="0">
              <a:latin typeface="華康榜書體W8" panose="03000809000000000000" pitchFamily="65" charset="-120"/>
              <a:ea typeface="華康榜書體W8" panose="03000809000000000000" pitchFamily="65" charset="-12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altLang="zh-TW" sz="6500" dirty="0">
                <a:latin typeface="華康榜書體W8" panose="03000809000000000000" pitchFamily="65" charset="-120"/>
                <a:ea typeface="華康榜書體W8" panose="03000809000000000000" pitchFamily="65" charset="-120"/>
              </a:rPr>
              <a:t>	</a:t>
            </a:r>
            <a:r>
              <a:rPr lang="zh-TW" altLang="en-US" sz="6500" dirty="0">
                <a:latin typeface="華康榜書體W8" panose="03000809000000000000" pitchFamily="65" charset="-120"/>
                <a:ea typeface="華康榜書體W8" panose="03000809000000000000" pitchFamily="65" charset="-120"/>
              </a:rPr>
              <a:t>顧我無朋友像主這樣仁愛</a:t>
            </a:r>
            <a:endParaRPr lang="en-US" altLang="zh-TW" sz="6500" dirty="0">
              <a:latin typeface="華康榜書體W8" panose="03000809000000000000" pitchFamily="65" charset="-120"/>
              <a:ea typeface="華康榜書體W8" panose="03000809000000000000" pitchFamily="65" charset="-12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altLang="zh-TW" sz="6500" dirty="0">
                <a:latin typeface="華康榜書體W8" panose="03000809000000000000" pitchFamily="65" charset="-120"/>
                <a:ea typeface="華康榜書體W8" panose="03000809000000000000" pitchFamily="65" charset="-120"/>
              </a:rPr>
              <a:t>	</a:t>
            </a:r>
            <a:r>
              <a:rPr lang="zh-TW" altLang="en-US" sz="6500" dirty="0">
                <a:latin typeface="華康榜書體W8" panose="03000809000000000000" pitchFamily="65" charset="-120"/>
                <a:ea typeface="華康榜書體W8" panose="03000809000000000000" pitchFamily="65" charset="-120"/>
              </a:rPr>
              <a:t>無人像祂能把我罪惡</a:t>
            </a:r>
            <a:endParaRPr lang="en-US" altLang="zh-TW" sz="6500" dirty="0">
              <a:latin typeface="華康榜書體W8" panose="03000809000000000000" pitchFamily="65" charset="-120"/>
              <a:ea typeface="華康榜書體W8" panose="03000809000000000000" pitchFamily="65" charset="-12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altLang="zh-HK" sz="6500" dirty="0">
                <a:latin typeface="華康榜書體W8" panose="03000809000000000000" pitchFamily="65" charset="-120"/>
                <a:ea typeface="華康榜書體W8" panose="03000809000000000000" pitchFamily="65" charset="-120"/>
              </a:rPr>
              <a:t>	</a:t>
            </a:r>
            <a:r>
              <a:rPr lang="zh-TW" altLang="en-US" sz="6500" dirty="0">
                <a:latin typeface="華康榜書體W8" panose="03000809000000000000" pitchFamily="65" charset="-120"/>
                <a:ea typeface="華康榜書體W8" panose="03000809000000000000" pitchFamily="65" charset="-120"/>
              </a:rPr>
              <a:t>全赦免 主愛我何等大哉</a:t>
            </a:r>
            <a:endParaRPr lang="zh-HK" altLang="en-US" sz="6000" dirty="0">
              <a:latin typeface="華康榜書體W8" panose="03000809000000000000" pitchFamily="65" charset="-120"/>
              <a:ea typeface="華康榜書體W8" panose="030008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76502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">
            <a:extLst>
              <a:ext uri="{FF2B5EF4-FFF2-40B4-BE49-F238E27FC236}">
                <a16:creationId xmlns:a16="http://schemas.microsoft.com/office/drawing/2014/main" id="{98A2B8D0-DC97-7551-15A1-FE7CE8570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副標題 2">
            <a:extLst>
              <a:ext uri="{FF2B5EF4-FFF2-40B4-BE49-F238E27FC236}">
                <a16:creationId xmlns:a16="http://schemas.microsoft.com/office/drawing/2014/main" id="{0D5A5080-A758-CA90-D19D-FA1BD0DFA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476" y="1042664"/>
            <a:ext cx="11019223" cy="5151944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altLang="zh-TW" sz="6000" dirty="0">
                <a:latin typeface="華康榜書體W8" panose="03000809000000000000" pitchFamily="65" charset="-120"/>
                <a:ea typeface="華康榜書體W8" panose="03000809000000000000" pitchFamily="65" charset="-120"/>
              </a:rPr>
              <a:t>2	</a:t>
            </a:r>
            <a:r>
              <a:rPr lang="zh-TW" altLang="en-US" sz="6000" dirty="0">
                <a:latin typeface="華康榜書體W8" panose="03000809000000000000" pitchFamily="65" charset="-120"/>
                <a:ea typeface="華康榜書體W8" panose="03000809000000000000" pitchFamily="65" charset="-120"/>
              </a:rPr>
              <a:t>當我陷在罪中時主來尋找我</a:t>
            </a:r>
            <a:r>
              <a:rPr lang="en-US" altLang="zh-TW" sz="6000" dirty="0">
                <a:latin typeface="華康榜書體W8" panose="03000809000000000000" pitchFamily="65" charset="-120"/>
                <a:ea typeface="華康榜書體W8" panose="03000809000000000000" pitchFamily="65" charset="-120"/>
              </a:rPr>
              <a:t>	</a:t>
            </a:r>
            <a:r>
              <a:rPr lang="zh-TW" altLang="en-US" sz="6000" dirty="0">
                <a:latin typeface="華康榜書體W8" panose="03000809000000000000" pitchFamily="65" charset="-120"/>
                <a:ea typeface="華康榜書體W8" panose="03000809000000000000" pitchFamily="65" charset="-120"/>
              </a:rPr>
              <a:t>那時我心中充滿失望痛苦</a:t>
            </a:r>
            <a:endParaRPr lang="en-US" altLang="zh-TW" sz="6000" dirty="0">
              <a:latin typeface="華康榜書體W8" panose="03000809000000000000" pitchFamily="65" charset="-120"/>
              <a:ea typeface="華康榜書體W8" panose="03000809000000000000" pitchFamily="65" charset="-12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altLang="zh-TW" sz="6000" dirty="0">
                <a:latin typeface="華康榜書體W8" panose="03000809000000000000" pitchFamily="65" charset="-120"/>
                <a:ea typeface="華康榜書體W8" panose="03000809000000000000" pitchFamily="65" charset="-120"/>
              </a:rPr>
              <a:t>	</a:t>
            </a:r>
            <a:r>
              <a:rPr lang="zh-TW" altLang="en-US" sz="6000" dirty="0">
                <a:latin typeface="華康榜書體W8" panose="03000809000000000000" pitchFamily="65" charset="-120"/>
                <a:ea typeface="華康榜書體W8" panose="03000809000000000000" pitchFamily="65" charset="-120"/>
              </a:rPr>
              <a:t>耶穌用慈愛大能膀膀臂扶助我</a:t>
            </a:r>
            <a:endParaRPr lang="en-US" altLang="zh-TW" sz="6000" dirty="0">
              <a:latin typeface="華康榜書體W8" panose="03000809000000000000" pitchFamily="65" charset="-120"/>
              <a:ea typeface="華康榜書體W8" panose="03000809000000000000" pitchFamily="65" charset="-12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altLang="zh-TW" sz="6000" dirty="0">
                <a:latin typeface="華康榜書體W8" panose="03000809000000000000" pitchFamily="65" charset="-120"/>
                <a:ea typeface="華康榜書體W8" panose="03000809000000000000" pitchFamily="65" charset="-120"/>
              </a:rPr>
              <a:t>	</a:t>
            </a:r>
            <a:r>
              <a:rPr lang="zh-TW" altLang="en-US" sz="6000" dirty="0">
                <a:latin typeface="華康榜書體W8" panose="03000809000000000000" pitchFamily="65" charset="-120"/>
                <a:ea typeface="華康榜書體W8" panose="03000809000000000000" pitchFamily="65" charset="-120"/>
              </a:rPr>
              <a:t>引</a:t>
            </a:r>
            <a:r>
              <a:rPr lang="en-US" altLang="zh-TW" sz="6000" dirty="0">
                <a:latin typeface="華康榜書體W8" panose="03000809000000000000" pitchFamily="65" charset="-120"/>
                <a:ea typeface="華康榜書體W8" panose="03000809000000000000" pitchFamily="65" charset="-120"/>
              </a:rPr>
              <a:t>	</a:t>
            </a:r>
            <a:r>
              <a:rPr lang="zh-TW" altLang="en-US" sz="6000" dirty="0">
                <a:latin typeface="華康榜書體W8" panose="03000809000000000000" pitchFamily="65" charset="-120"/>
                <a:ea typeface="華康榜書體W8" panose="03000809000000000000" pitchFamily="65" charset="-120"/>
              </a:rPr>
              <a:t>導我走那永生公義導路</a:t>
            </a:r>
            <a:endParaRPr lang="zh-HK" altLang="en-US" sz="6000" dirty="0">
              <a:latin typeface="華康榜書體W8" panose="03000809000000000000" pitchFamily="65" charset="-120"/>
              <a:ea typeface="華康榜書體W8" panose="030008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677909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CD144B3A-67FC-8625-22E8-3CFC331C4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副標題 2">
            <a:extLst>
              <a:ext uri="{FF2B5EF4-FFF2-40B4-BE49-F238E27FC236}">
                <a16:creationId xmlns:a16="http://schemas.microsoft.com/office/drawing/2014/main" id="{0D5A5080-A758-CA90-D19D-FA1BD0DFA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212" y="252955"/>
            <a:ext cx="11019223" cy="5151944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zh-TW" altLang="en-US" sz="4800" dirty="0">
                <a:latin typeface="華康榜書體W8" panose="03000809000000000000" pitchFamily="65" charset="-120"/>
                <a:ea typeface="華康榜書體W8" panose="03000809000000000000" pitchFamily="65" charset="-120"/>
              </a:rPr>
              <a:t>副歌</a:t>
            </a:r>
            <a:endParaRPr lang="en-US" altLang="zh-TW" sz="4800" dirty="0">
              <a:latin typeface="華康榜書體W8" panose="03000809000000000000" pitchFamily="65" charset="-120"/>
              <a:ea typeface="華康榜書體W8" panose="03000809000000000000" pitchFamily="65" charset="-12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altLang="zh-TW" sz="6500" dirty="0">
                <a:latin typeface="華康榜書體W8" panose="03000809000000000000" pitchFamily="65" charset="-120"/>
                <a:ea typeface="華康榜書體W8" panose="03000809000000000000" pitchFamily="65" charset="-120"/>
              </a:rPr>
              <a:t>	</a:t>
            </a:r>
            <a:r>
              <a:rPr lang="zh-TW" altLang="en-US" sz="6500" dirty="0">
                <a:latin typeface="華康榜書體W8" panose="03000809000000000000" pitchFamily="65" charset="-120"/>
                <a:ea typeface="華康榜書體W8" panose="03000809000000000000" pitchFamily="65" charset="-120"/>
              </a:rPr>
              <a:t>無人像耶穌這樣愛我</a:t>
            </a:r>
            <a:endParaRPr lang="en-US" altLang="zh-TW" sz="6500" dirty="0">
              <a:latin typeface="華康榜書體W8" panose="03000809000000000000" pitchFamily="65" charset="-120"/>
              <a:ea typeface="華康榜書體W8" panose="03000809000000000000" pitchFamily="65" charset="-12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altLang="zh-TW" sz="6500" dirty="0">
                <a:latin typeface="華康榜書體W8" panose="03000809000000000000" pitchFamily="65" charset="-120"/>
                <a:ea typeface="華康榜書體W8" panose="03000809000000000000" pitchFamily="65" charset="-120"/>
              </a:rPr>
              <a:t>	</a:t>
            </a:r>
            <a:r>
              <a:rPr lang="zh-TW" altLang="en-US" sz="6500" dirty="0">
                <a:latin typeface="華康榜書體W8" panose="03000809000000000000" pitchFamily="65" charset="-120"/>
                <a:ea typeface="華康榜書體W8" panose="03000809000000000000" pitchFamily="65" charset="-120"/>
              </a:rPr>
              <a:t>顧我無朋友像主這樣仁愛</a:t>
            </a:r>
            <a:endParaRPr lang="en-US" altLang="zh-TW" sz="6500" dirty="0">
              <a:latin typeface="華康榜書體W8" panose="03000809000000000000" pitchFamily="65" charset="-120"/>
              <a:ea typeface="華康榜書體W8" panose="03000809000000000000" pitchFamily="65" charset="-12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altLang="zh-TW" sz="6500" dirty="0">
                <a:latin typeface="華康榜書體W8" panose="03000809000000000000" pitchFamily="65" charset="-120"/>
                <a:ea typeface="華康榜書體W8" panose="03000809000000000000" pitchFamily="65" charset="-120"/>
              </a:rPr>
              <a:t>	</a:t>
            </a:r>
            <a:r>
              <a:rPr lang="zh-TW" altLang="en-US" sz="6500" dirty="0">
                <a:latin typeface="華康榜書體W8" panose="03000809000000000000" pitchFamily="65" charset="-120"/>
                <a:ea typeface="華康榜書體W8" panose="03000809000000000000" pitchFamily="65" charset="-120"/>
              </a:rPr>
              <a:t>無人像祂能把我罪惡</a:t>
            </a:r>
            <a:endParaRPr lang="en-US" altLang="zh-TW" sz="6500" dirty="0">
              <a:latin typeface="華康榜書體W8" panose="03000809000000000000" pitchFamily="65" charset="-120"/>
              <a:ea typeface="華康榜書體W8" panose="03000809000000000000" pitchFamily="65" charset="-12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altLang="zh-HK" sz="6500" dirty="0">
                <a:latin typeface="華康榜書體W8" panose="03000809000000000000" pitchFamily="65" charset="-120"/>
                <a:ea typeface="華康榜書體W8" panose="03000809000000000000" pitchFamily="65" charset="-120"/>
              </a:rPr>
              <a:t>	</a:t>
            </a:r>
            <a:r>
              <a:rPr lang="zh-TW" altLang="en-US" sz="6500" dirty="0">
                <a:latin typeface="華康榜書體W8" panose="03000809000000000000" pitchFamily="65" charset="-120"/>
                <a:ea typeface="華康榜書體W8" panose="03000809000000000000" pitchFamily="65" charset="-120"/>
              </a:rPr>
              <a:t>全赦免 主愛我何等大哉</a:t>
            </a:r>
            <a:endParaRPr lang="zh-HK" altLang="en-US" sz="6000" dirty="0">
              <a:latin typeface="華康榜書體W8" panose="03000809000000000000" pitchFamily="65" charset="-120"/>
              <a:ea typeface="華康榜書體W8" panose="030008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86323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內容版面配置區 2">
            <a:extLst>
              <a:ext uri="{FF2B5EF4-FFF2-40B4-BE49-F238E27FC236}">
                <a16:creationId xmlns:a16="http://schemas.microsoft.com/office/drawing/2014/main" id="{83E1E989-9EE5-44EA-5B8B-BBD3E018DC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81550" y="866172"/>
          <a:ext cx="2162175" cy="32857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0385">
                  <a:extLst>
                    <a:ext uri="{9D8B030D-6E8A-4147-A177-3AD203B41FA5}">
                      <a16:colId xmlns:a16="http://schemas.microsoft.com/office/drawing/2014/main" val="2795826897"/>
                    </a:ext>
                  </a:extLst>
                </a:gridCol>
                <a:gridCol w="1621790">
                  <a:extLst>
                    <a:ext uri="{9D8B030D-6E8A-4147-A177-3AD203B41FA5}">
                      <a16:colId xmlns:a16="http://schemas.microsoft.com/office/drawing/2014/main" val="454309507"/>
                    </a:ext>
                  </a:extLst>
                </a:gridCol>
              </a:tblGrid>
              <a:tr h="180340">
                <a:tc>
                  <a:txBody>
                    <a:bodyPr/>
                    <a:lstStyle/>
                    <a:p>
                      <a:pPr marL="15240" marR="15240" indent="3810" algn="dist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623060" algn="l"/>
                          <a:tab pos="1752600" algn="l"/>
                          <a:tab pos="1981200" algn="l"/>
                          <a:tab pos="2434590" algn="l"/>
                        </a:tabLst>
                      </a:pPr>
                      <a:r>
                        <a:rPr lang="zh-TW" sz="1100" kern="100">
                          <a:effectLst/>
                        </a:rPr>
                        <a:t>講員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tabLst>
                          <a:tab pos="608965" algn="l"/>
                          <a:tab pos="1623060" algn="l"/>
                          <a:tab pos="2434590" algn="l"/>
                        </a:tabLst>
                      </a:pPr>
                      <a:r>
                        <a:rPr lang="zh-TW" sz="1100" kern="100">
                          <a:effectLst/>
                        </a:rPr>
                        <a:t>鄧子揚牧師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3189892247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marL="15240" marR="15240" indent="3810" algn="dist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623060" algn="l"/>
                          <a:tab pos="1752600" algn="l"/>
                          <a:tab pos="1981200" algn="l"/>
                          <a:tab pos="2434590" algn="l"/>
                        </a:tabLst>
                      </a:pPr>
                      <a:r>
                        <a:rPr lang="zh-TW" sz="1100" kern="100">
                          <a:effectLst/>
                        </a:rPr>
                        <a:t>主席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tabLst>
                          <a:tab pos="608965" algn="l"/>
                          <a:tab pos="1623060" algn="l"/>
                          <a:tab pos="2434590" algn="l"/>
                        </a:tabLst>
                      </a:pPr>
                      <a:r>
                        <a:rPr lang="zh-TW" sz="1100" kern="100">
                          <a:effectLst/>
                        </a:rPr>
                        <a:t>洪惠光部長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67444941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marL="15240" marR="15240" indent="3810" algn="dist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623060" algn="l"/>
                          <a:tab pos="1752600" algn="l"/>
                          <a:tab pos="1981200" algn="l"/>
                          <a:tab pos="2434590" algn="l"/>
                        </a:tabLst>
                      </a:pPr>
                      <a:r>
                        <a:rPr lang="zh-TW" sz="1100" kern="100">
                          <a:effectLst/>
                        </a:rPr>
                        <a:t>領詩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tabLst>
                          <a:tab pos="608965" algn="l"/>
                          <a:tab pos="1623060" algn="l"/>
                          <a:tab pos="2434590" algn="l"/>
                        </a:tabLst>
                      </a:pPr>
                      <a:r>
                        <a:rPr lang="zh-TW" sz="1000" kern="100" spc="-80">
                          <a:effectLst/>
                        </a:rPr>
                        <a:t>陳潤華弟兄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86003606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marL="15240" marR="15240" indent="3810" algn="dist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623060" algn="l"/>
                          <a:tab pos="1752600" algn="l"/>
                          <a:tab pos="1981200" algn="l"/>
                          <a:tab pos="2434590" algn="l"/>
                        </a:tabLst>
                      </a:pPr>
                      <a:r>
                        <a:rPr lang="zh-TW" sz="1100" kern="100">
                          <a:effectLst/>
                        </a:rPr>
                        <a:t>司琴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tabLst>
                          <a:tab pos="608965" algn="l"/>
                          <a:tab pos="1623060" algn="l"/>
                          <a:tab pos="2434590" algn="l"/>
                        </a:tabLst>
                      </a:pPr>
                      <a:r>
                        <a:rPr lang="zh-TW" sz="1000" kern="100" spc="-80">
                          <a:effectLst/>
                        </a:rPr>
                        <a:t>諾衡傳道、陳生弟兄、仲謙弟兄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4027856535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marL="15240" marR="15240" indent="3810" algn="dist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623060" algn="l"/>
                          <a:tab pos="1752600" algn="l"/>
                          <a:tab pos="1981200" algn="l"/>
                          <a:tab pos="2434590" algn="l"/>
                        </a:tabLst>
                      </a:pPr>
                      <a:r>
                        <a:rPr lang="zh-TW" sz="1100" kern="100">
                          <a:effectLst/>
                        </a:rPr>
                        <a:t>獻詩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tabLst>
                          <a:tab pos="608965" algn="l"/>
                          <a:tab pos="1623060" algn="l"/>
                          <a:tab pos="2434590" algn="l"/>
                        </a:tabLst>
                      </a:pPr>
                      <a:r>
                        <a:rPr lang="zh-TW" sz="1100" kern="100">
                          <a:effectLst/>
                        </a:rPr>
                        <a:t>詩班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2958159761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marL="15240" marR="15240" indent="3175" algn="dist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623060" algn="l"/>
                          <a:tab pos="1752600" algn="l"/>
                          <a:tab pos="1981200" algn="l"/>
                          <a:tab pos="2434590" algn="l"/>
                        </a:tabLst>
                      </a:pPr>
                      <a:r>
                        <a:rPr lang="zh-TW" sz="1100" kern="100" spc="-30">
                          <a:effectLst/>
                        </a:rPr>
                        <a:t>直播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tabLst>
                          <a:tab pos="1662430" algn="l"/>
                        </a:tabLst>
                      </a:pPr>
                      <a:r>
                        <a:rPr lang="zh-TW" sz="1100" kern="100">
                          <a:effectLst/>
                        </a:rPr>
                        <a:t>鍾紀民弟兄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236206295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marL="15240" indent="3175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623060" algn="l"/>
                          <a:tab pos="1752600" algn="l"/>
                          <a:tab pos="1981200" algn="l"/>
                          <a:tab pos="2434590" algn="l"/>
                        </a:tabLst>
                      </a:pPr>
                      <a:r>
                        <a:rPr lang="zh-TW" sz="1100" kern="100" spc="-50">
                          <a:effectLst/>
                        </a:rPr>
                        <a:t>音響</a:t>
                      </a:r>
                      <a:r>
                        <a:rPr lang="en-US" sz="1100" kern="100" spc="-50" dirty="0">
                          <a:effectLst/>
                        </a:rPr>
                        <a:t>/</a:t>
                      </a:r>
                      <a:r>
                        <a:rPr lang="zh-TW" sz="1100" kern="100" spc="-50">
                          <a:effectLst/>
                        </a:rPr>
                        <a:t>冷氣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tabLst>
                          <a:tab pos="1662430" algn="l"/>
                        </a:tabLst>
                      </a:pPr>
                      <a:r>
                        <a:rPr lang="zh-TW" sz="1100" kern="100">
                          <a:effectLst/>
                        </a:rPr>
                        <a:t>王兆棠弟兄、鄒智顯弟兄兄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712603040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marL="15240" marR="15240" indent="3810" algn="dist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623060" algn="l"/>
                          <a:tab pos="1752600" algn="l"/>
                          <a:tab pos="1981200" algn="l"/>
                          <a:tab pos="2434590" algn="l"/>
                        </a:tabLst>
                      </a:pPr>
                      <a:r>
                        <a:rPr lang="zh-TW" sz="1100" kern="100">
                          <a:effectLst/>
                        </a:rPr>
                        <a:t>司事長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tabLst>
                          <a:tab pos="1662430" algn="l"/>
                        </a:tabLst>
                      </a:pPr>
                      <a:r>
                        <a:rPr lang="zh-TW" sz="1100" kern="100">
                          <a:effectLst/>
                        </a:rPr>
                        <a:t>鄭恒祥理事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723851860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marL="15240" indent="3810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623060" algn="l"/>
                          <a:tab pos="1752600" algn="l"/>
                          <a:tab pos="1981200" algn="l"/>
                          <a:tab pos="2434590" algn="l"/>
                        </a:tabLst>
                      </a:pPr>
                      <a:r>
                        <a:rPr lang="zh-TW" sz="1100" kern="100">
                          <a:effectLst/>
                        </a:rPr>
                        <a:t>禮堂司事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tabLst>
                          <a:tab pos="1662430" algn="l"/>
                        </a:tabLst>
                      </a:pPr>
                      <a:r>
                        <a:rPr lang="zh-TW" sz="1100" kern="100">
                          <a:effectLst/>
                        </a:rPr>
                        <a:t>甘沛霖姊妹、甘卓霖姊妹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909557014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marL="15240" indent="3810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623060" algn="l"/>
                          <a:tab pos="1752600" algn="l"/>
                          <a:tab pos="1981200" algn="l"/>
                          <a:tab pos="2434590" algn="l"/>
                        </a:tabLst>
                      </a:pPr>
                      <a:r>
                        <a:rPr lang="zh-TW" sz="1100" kern="100">
                          <a:effectLst/>
                        </a:rPr>
                        <a:t>副堂司事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tabLst>
                          <a:tab pos="1662430" algn="l"/>
                        </a:tabLst>
                      </a:pPr>
                      <a:r>
                        <a:rPr lang="zh-TW" sz="1100" kern="100">
                          <a:effectLst/>
                        </a:rPr>
                        <a:t>李祥基弟兄、趙明珠姊妹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316538431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marL="15240" marR="15240" indent="3810" algn="dist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623060" algn="l"/>
                          <a:tab pos="1752600" algn="l"/>
                          <a:tab pos="1981200" algn="l"/>
                          <a:tab pos="2434590" algn="l"/>
                        </a:tabLst>
                      </a:pPr>
                      <a:r>
                        <a:rPr lang="zh-TW" sz="1100" kern="100">
                          <a:effectLst/>
                        </a:rPr>
                        <a:t>關顧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12065" indent="-13335">
                        <a:lnSpc>
                          <a:spcPts val="1300"/>
                        </a:lnSpc>
                        <a:tabLst>
                          <a:tab pos="1662430" algn="l"/>
                        </a:tabLst>
                      </a:pPr>
                      <a:r>
                        <a:rPr lang="zh-TW" sz="1100" kern="100">
                          <a:effectLst/>
                        </a:rPr>
                        <a:t>第一組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3071635745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15240" indent="3175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623060" algn="l"/>
                          <a:tab pos="1752600" algn="l"/>
                          <a:tab pos="1981200" algn="l"/>
                          <a:tab pos="2434590" algn="l"/>
                        </a:tabLst>
                      </a:pPr>
                      <a:r>
                        <a:rPr lang="zh-TW" sz="1100" kern="100" spc="-50">
                          <a:effectLst/>
                        </a:rPr>
                        <a:t>獻花</a:t>
                      </a:r>
                      <a:r>
                        <a:rPr lang="en-US" sz="1100" kern="100" spc="-50" dirty="0">
                          <a:effectLst/>
                        </a:rPr>
                        <a:t>/</a:t>
                      </a:r>
                      <a:r>
                        <a:rPr lang="zh-TW" sz="1100" kern="100" spc="-50">
                          <a:effectLst/>
                        </a:rPr>
                        <a:t>插花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tabLst>
                          <a:tab pos="1623060" algn="l"/>
                          <a:tab pos="2434590" algn="l"/>
                        </a:tabLst>
                      </a:pPr>
                      <a:r>
                        <a:rPr lang="zh-TW" sz="1100" kern="100">
                          <a:effectLst/>
                        </a:rPr>
                        <a:t>李善恒弟兄</a:t>
                      </a:r>
                      <a:r>
                        <a:rPr lang="en-US" sz="1100" kern="100" dirty="0">
                          <a:effectLst/>
                        </a:rPr>
                        <a:t>/</a:t>
                      </a:r>
                      <a:r>
                        <a:rPr lang="zh-TW" sz="1100" kern="100">
                          <a:effectLst/>
                        </a:rPr>
                        <a:t>張少君姊妹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2598216362"/>
                  </a:ext>
                </a:extLst>
              </a:tr>
              <a:tr h="383540">
                <a:tc>
                  <a:txBody>
                    <a:bodyPr/>
                    <a:lstStyle/>
                    <a:p>
                      <a:pPr marL="15240" indent="3810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623060" algn="l"/>
                          <a:tab pos="1752600" algn="l"/>
                          <a:tab pos="1981200" algn="l"/>
                          <a:tab pos="2434590" algn="l"/>
                        </a:tabLst>
                      </a:pPr>
                      <a:r>
                        <a:rPr lang="zh-TW" sz="1100" kern="100">
                          <a:effectLst/>
                        </a:rPr>
                        <a:t>點算奉獻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tabLst>
                          <a:tab pos="1623060" algn="l"/>
                          <a:tab pos="2434590" algn="l"/>
                        </a:tabLst>
                      </a:pPr>
                      <a:r>
                        <a:rPr lang="zh-TW" sz="1100" kern="100" spc="-80">
                          <a:effectLst/>
                        </a:rPr>
                        <a:t>黃加琪姊妹、張彥良弟兄、歐陽美珠姊妹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60171407"/>
                  </a:ext>
                </a:extLst>
              </a:tr>
            </a:tbl>
          </a:graphicData>
        </a:graphic>
      </p:graphicFrame>
      <p:sp>
        <p:nvSpPr>
          <p:cNvPr id="2" name="Text Box 2">
            <a:extLst>
              <a:ext uri="{FF2B5EF4-FFF2-40B4-BE49-F238E27FC236}">
                <a16:creationId xmlns:a16="http://schemas.microsoft.com/office/drawing/2014/main" id="{BC714D47-8038-DB37-B666-EA1D2FA11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1" y="1484314"/>
            <a:ext cx="6367463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17220" marR="0" lvl="0" indent="-6172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4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                         </a:t>
            </a:r>
            <a:endParaRPr kumimoji="0" lang="zh-TW" altLang="en-US" sz="32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6" name="圖片 5" descr="一張含有 天空, 戶外, 雲 的圖片&#10;&#10;AI 產生的內容可能不正確。">
            <a:extLst>
              <a:ext uri="{FF2B5EF4-FFF2-40B4-BE49-F238E27FC236}">
                <a16:creationId xmlns:a16="http://schemas.microsoft.com/office/drawing/2014/main" id="{9577A0C2-B65C-3678-5937-922253B3E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20BEF79D-CEC7-F0A3-D1F3-6B0F479004DD}"/>
              </a:ext>
            </a:extLst>
          </p:cNvPr>
          <p:cNvSpPr txBox="1"/>
          <p:nvPr/>
        </p:nvSpPr>
        <p:spPr>
          <a:xfrm>
            <a:off x="387703" y="428163"/>
            <a:ext cx="11258550" cy="5216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新細明體" panose="02020500000000000000" pitchFamily="18" charset="-120"/>
              </a:rPr>
              <a:t>下周崇拜預告</a:t>
            </a:r>
            <a:endParaRPr kumimoji="0" lang="en-US" altLang="zh-TW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新細明體" panose="02020500000000000000" pitchFamily="18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84463" algn="l"/>
              </a:tabLst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新細明體" panose="02020500000000000000" pitchFamily="18" charset="-120"/>
              </a:rPr>
              <a:t>講        員</a:t>
            </a: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新細明體" panose="02020500000000000000" pitchFamily="18" charset="-120"/>
              </a:rPr>
              <a:t>	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新細明體" panose="02020500000000000000" pitchFamily="18" charset="-120"/>
              </a:rPr>
              <a:t>：</a:t>
            </a:r>
            <a:r>
              <a:rPr lang="zh-TW" altLang="en-US" sz="4400" b="1" dirty="0">
                <a:solidFill>
                  <a:srgbClr val="000000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新細明體" panose="02020500000000000000" pitchFamily="18" charset="-120"/>
              </a:rPr>
              <a:t>黃諾衡傳道</a:t>
            </a:r>
            <a:endParaRPr kumimoji="0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84463" algn="l"/>
              </a:tabLst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新細明體" panose="02020500000000000000" pitchFamily="18" charset="-120"/>
              </a:rPr>
              <a:t>主        席</a:t>
            </a: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新細明體" panose="02020500000000000000" pitchFamily="18" charset="-120"/>
              </a:rPr>
              <a:t>	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新細明體" panose="02020500000000000000" pitchFamily="18" charset="-120"/>
              </a:rPr>
              <a:t>：蘇惠貞姊妹</a:t>
            </a:r>
            <a:endParaRPr kumimoji="0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84463" algn="l"/>
              </a:tabLst>
              <a:defRPr/>
            </a:pPr>
            <a:r>
              <a:rPr kumimoji="0" lang="zh-TW" altLang="en-US" sz="4400" b="1" i="0" u="none" strike="noStrike" kern="1200" cap="none" spc="-4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新細明體" panose="02020500000000000000" pitchFamily="18" charset="-120"/>
              </a:rPr>
              <a:t>領             詩</a:t>
            </a:r>
            <a:r>
              <a:rPr kumimoji="0" lang="en-US" altLang="zh-TW" sz="4400" b="1" i="0" u="none" strike="noStrike" kern="1200" cap="none" spc="-4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新細明體" panose="02020500000000000000" pitchFamily="18" charset="-120"/>
              </a:rPr>
              <a:t>	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新細明體" panose="02020500000000000000" pitchFamily="18" charset="-120"/>
              </a:rPr>
              <a:t>：鄧蘭心姊妹</a:t>
            </a:r>
            <a:endParaRPr kumimoji="0" lang="en-US" altLang="zh-TW" sz="4400" b="1" i="0" u="none" strike="noStrike" kern="1200" cap="none" spc="-4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+mn-cs"/>
            </a:endParaRPr>
          </a:p>
          <a:p>
            <a:pPr lvl="0">
              <a:spcBef>
                <a:spcPts val="300"/>
              </a:spcBef>
              <a:tabLst>
                <a:tab pos="2684463" algn="l"/>
              </a:tabLst>
              <a:defRPr/>
            </a:pPr>
            <a:r>
              <a:rPr kumimoji="0" lang="zh-TW" altLang="en-US" sz="4400" b="1" i="0" u="none" strike="noStrike" kern="1200" cap="none" spc="-8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新細明體" panose="02020500000000000000" pitchFamily="18" charset="-120"/>
              </a:rPr>
              <a:t>崇拜司琴</a:t>
            </a:r>
            <a:r>
              <a:rPr kumimoji="0" lang="en-US" altLang="zh-TW" sz="4400" b="1" i="0" u="none" strike="noStrike" kern="1200" cap="none" spc="-8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新細明體" panose="02020500000000000000" pitchFamily="18" charset="-120"/>
              </a:rPr>
              <a:t>	</a:t>
            </a:r>
            <a:r>
              <a:rPr kumimoji="0" lang="zh-TW" altLang="en-US" sz="4400" b="1" i="0" u="none" strike="noStrike" kern="1200" cap="none" spc="-8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新細明體" panose="02020500000000000000" pitchFamily="18" charset="-120"/>
              </a:rPr>
              <a:t>：</a:t>
            </a:r>
            <a:r>
              <a:rPr lang="zh-TW" altLang="en-US" sz="4400" b="1" dirty="0">
                <a:solidFill>
                  <a:srgbClr val="000000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新細明體" panose="02020500000000000000" pitchFamily="18" charset="-120"/>
              </a:rPr>
              <a:t>陳祈彰弟兄</a:t>
            </a:r>
            <a:endParaRPr kumimoji="0" lang="en-US" altLang="zh-TW" sz="4400" b="1" i="0" u="none" strike="noStrike" kern="1200" cap="none" spc="-8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84463" algn="l"/>
              </a:tabLst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新細明體" panose="02020500000000000000" pitchFamily="18" charset="-120"/>
              </a:rPr>
              <a:t>直        播</a:t>
            </a: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新細明體" panose="02020500000000000000" pitchFamily="18" charset="-120"/>
              </a:rPr>
              <a:t>	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新細明體" panose="02020500000000000000" pitchFamily="18" charset="-120"/>
              </a:rPr>
              <a:t>：</a:t>
            </a:r>
            <a:r>
              <a:rPr lang="zh-TW" altLang="en-US" sz="4400" b="1" dirty="0">
                <a:solidFill>
                  <a:srgbClr val="000000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新細明體" panose="02020500000000000000" pitchFamily="18" charset="-120"/>
              </a:rPr>
              <a:t>鍾紀民弟兄</a:t>
            </a:r>
            <a:endParaRPr kumimoji="0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84463" algn="l"/>
              </a:tabLst>
              <a:defRPr/>
            </a:pPr>
            <a:r>
              <a:rPr kumimoji="0" lang="zh-TW" altLang="en-US" sz="4400" b="1" i="0" u="none" strike="noStrike" kern="1200" cap="none" spc="-4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新細明體" panose="02020500000000000000" pitchFamily="18" charset="-120"/>
              </a:rPr>
              <a:t>音響</a:t>
            </a:r>
            <a:r>
              <a:rPr kumimoji="0" lang="en-US" altLang="zh-TW" sz="4400" b="1" i="0" u="none" strike="noStrike" kern="1200" cap="none" spc="-4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新細明體" panose="02020500000000000000" pitchFamily="18" charset="-120"/>
              </a:rPr>
              <a:t>/</a:t>
            </a:r>
            <a:r>
              <a:rPr kumimoji="0" lang="zh-TW" altLang="en-US" sz="4400" b="1" i="0" u="none" strike="noStrike" kern="1200" cap="none" spc="-4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新細明體" panose="02020500000000000000" pitchFamily="18" charset="-120"/>
              </a:rPr>
              <a:t>冷氣</a:t>
            </a:r>
            <a:r>
              <a:rPr kumimoji="0" lang="en-US" altLang="zh-TW" sz="4400" b="1" i="0" u="none" strike="noStrike" kern="1200" cap="none" spc="-4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新細明體" panose="02020500000000000000" pitchFamily="18" charset="-120"/>
              </a:rPr>
              <a:t>	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新細明體" panose="02020500000000000000" pitchFamily="18" charset="-120"/>
              </a:rPr>
              <a:t>：何偉權弟兄、陳家明弟兄</a:t>
            </a:r>
            <a:endParaRPr kumimoji="0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內容版面配置區 2">
            <a:extLst>
              <a:ext uri="{FF2B5EF4-FFF2-40B4-BE49-F238E27FC236}">
                <a16:creationId xmlns:a16="http://schemas.microsoft.com/office/drawing/2014/main" id="{83E1E989-9EE5-44EA-5B8B-BBD3E018DC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81550" y="866172"/>
          <a:ext cx="2162175" cy="32857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0385">
                  <a:extLst>
                    <a:ext uri="{9D8B030D-6E8A-4147-A177-3AD203B41FA5}">
                      <a16:colId xmlns:a16="http://schemas.microsoft.com/office/drawing/2014/main" val="2795826897"/>
                    </a:ext>
                  </a:extLst>
                </a:gridCol>
                <a:gridCol w="1621790">
                  <a:extLst>
                    <a:ext uri="{9D8B030D-6E8A-4147-A177-3AD203B41FA5}">
                      <a16:colId xmlns:a16="http://schemas.microsoft.com/office/drawing/2014/main" val="454309507"/>
                    </a:ext>
                  </a:extLst>
                </a:gridCol>
              </a:tblGrid>
              <a:tr h="180340">
                <a:tc>
                  <a:txBody>
                    <a:bodyPr/>
                    <a:lstStyle/>
                    <a:p>
                      <a:pPr marL="15240" marR="15240" indent="3810" algn="dist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623060" algn="l"/>
                          <a:tab pos="1752600" algn="l"/>
                          <a:tab pos="1981200" algn="l"/>
                          <a:tab pos="2434590" algn="l"/>
                        </a:tabLst>
                      </a:pPr>
                      <a:r>
                        <a:rPr lang="zh-TW" sz="1100" kern="100">
                          <a:effectLst/>
                        </a:rPr>
                        <a:t>講員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tabLst>
                          <a:tab pos="608965" algn="l"/>
                          <a:tab pos="1623060" algn="l"/>
                          <a:tab pos="2434590" algn="l"/>
                        </a:tabLst>
                      </a:pPr>
                      <a:r>
                        <a:rPr lang="zh-TW" sz="1100" kern="100">
                          <a:effectLst/>
                        </a:rPr>
                        <a:t>鄧子揚牧師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3189892247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marL="15240" marR="15240" indent="3810" algn="dist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623060" algn="l"/>
                          <a:tab pos="1752600" algn="l"/>
                          <a:tab pos="1981200" algn="l"/>
                          <a:tab pos="2434590" algn="l"/>
                        </a:tabLst>
                      </a:pPr>
                      <a:r>
                        <a:rPr lang="zh-TW" sz="1100" kern="100">
                          <a:effectLst/>
                        </a:rPr>
                        <a:t>主席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tabLst>
                          <a:tab pos="608965" algn="l"/>
                          <a:tab pos="1623060" algn="l"/>
                          <a:tab pos="2434590" algn="l"/>
                        </a:tabLst>
                      </a:pPr>
                      <a:r>
                        <a:rPr lang="zh-TW" sz="1100" kern="100">
                          <a:effectLst/>
                        </a:rPr>
                        <a:t>洪惠光部長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67444941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marL="15240" marR="15240" indent="3810" algn="dist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623060" algn="l"/>
                          <a:tab pos="1752600" algn="l"/>
                          <a:tab pos="1981200" algn="l"/>
                          <a:tab pos="2434590" algn="l"/>
                        </a:tabLst>
                      </a:pPr>
                      <a:r>
                        <a:rPr lang="zh-TW" sz="1100" kern="100">
                          <a:effectLst/>
                        </a:rPr>
                        <a:t>領詩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tabLst>
                          <a:tab pos="608965" algn="l"/>
                          <a:tab pos="1623060" algn="l"/>
                          <a:tab pos="2434590" algn="l"/>
                        </a:tabLst>
                      </a:pPr>
                      <a:r>
                        <a:rPr lang="zh-TW" sz="1000" kern="100" spc="-80">
                          <a:effectLst/>
                        </a:rPr>
                        <a:t>陳潤華弟兄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86003606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marL="15240" marR="15240" indent="3810" algn="dist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623060" algn="l"/>
                          <a:tab pos="1752600" algn="l"/>
                          <a:tab pos="1981200" algn="l"/>
                          <a:tab pos="2434590" algn="l"/>
                        </a:tabLst>
                      </a:pPr>
                      <a:r>
                        <a:rPr lang="zh-TW" sz="1100" kern="100">
                          <a:effectLst/>
                        </a:rPr>
                        <a:t>司琴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tabLst>
                          <a:tab pos="608965" algn="l"/>
                          <a:tab pos="1623060" algn="l"/>
                          <a:tab pos="2434590" algn="l"/>
                        </a:tabLst>
                      </a:pPr>
                      <a:r>
                        <a:rPr lang="zh-TW" sz="1000" kern="100" spc="-80">
                          <a:effectLst/>
                        </a:rPr>
                        <a:t>諾衡傳道、陳生弟兄、仲謙弟兄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4027856535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marL="15240" marR="15240" indent="3810" algn="dist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623060" algn="l"/>
                          <a:tab pos="1752600" algn="l"/>
                          <a:tab pos="1981200" algn="l"/>
                          <a:tab pos="2434590" algn="l"/>
                        </a:tabLst>
                      </a:pPr>
                      <a:r>
                        <a:rPr lang="zh-TW" sz="1100" kern="100">
                          <a:effectLst/>
                        </a:rPr>
                        <a:t>獻詩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tabLst>
                          <a:tab pos="608965" algn="l"/>
                          <a:tab pos="1623060" algn="l"/>
                          <a:tab pos="2434590" algn="l"/>
                        </a:tabLst>
                      </a:pPr>
                      <a:r>
                        <a:rPr lang="zh-TW" sz="1100" kern="100">
                          <a:effectLst/>
                        </a:rPr>
                        <a:t>詩班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2958159761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marL="15240" marR="15240" indent="3175" algn="dist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623060" algn="l"/>
                          <a:tab pos="1752600" algn="l"/>
                          <a:tab pos="1981200" algn="l"/>
                          <a:tab pos="2434590" algn="l"/>
                        </a:tabLst>
                      </a:pPr>
                      <a:r>
                        <a:rPr lang="zh-TW" sz="1100" kern="100" spc="-30">
                          <a:effectLst/>
                        </a:rPr>
                        <a:t>直播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tabLst>
                          <a:tab pos="1662430" algn="l"/>
                        </a:tabLst>
                      </a:pPr>
                      <a:r>
                        <a:rPr lang="zh-TW" sz="1100" kern="100">
                          <a:effectLst/>
                        </a:rPr>
                        <a:t>鍾紀民弟兄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236206295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marL="15240" indent="3175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623060" algn="l"/>
                          <a:tab pos="1752600" algn="l"/>
                          <a:tab pos="1981200" algn="l"/>
                          <a:tab pos="2434590" algn="l"/>
                        </a:tabLst>
                      </a:pPr>
                      <a:r>
                        <a:rPr lang="zh-TW" sz="1100" kern="100" spc="-50">
                          <a:effectLst/>
                        </a:rPr>
                        <a:t>音響</a:t>
                      </a:r>
                      <a:r>
                        <a:rPr lang="en-US" sz="1100" kern="100" spc="-50" dirty="0">
                          <a:effectLst/>
                        </a:rPr>
                        <a:t>/</a:t>
                      </a:r>
                      <a:r>
                        <a:rPr lang="zh-TW" sz="1100" kern="100" spc="-50">
                          <a:effectLst/>
                        </a:rPr>
                        <a:t>冷氣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tabLst>
                          <a:tab pos="1662430" algn="l"/>
                        </a:tabLst>
                      </a:pPr>
                      <a:r>
                        <a:rPr lang="zh-TW" sz="1100" kern="100">
                          <a:effectLst/>
                        </a:rPr>
                        <a:t>王兆棠弟兄、鄒智顯弟兄兄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712603040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marL="15240" marR="15240" indent="3810" algn="dist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623060" algn="l"/>
                          <a:tab pos="1752600" algn="l"/>
                          <a:tab pos="1981200" algn="l"/>
                          <a:tab pos="2434590" algn="l"/>
                        </a:tabLst>
                      </a:pPr>
                      <a:r>
                        <a:rPr lang="zh-TW" sz="1100" kern="100">
                          <a:effectLst/>
                        </a:rPr>
                        <a:t>司事長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tabLst>
                          <a:tab pos="1662430" algn="l"/>
                        </a:tabLst>
                      </a:pPr>
                      <a:r>
                        <a:rPr lang="zh-TW" sz="1100" kern="100">
                          <a:effectLst/>
                        </a:rPr>
                        <a:t>鄭恒祥理事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723851860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marL="15240" indent="3810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623060" algn="l"/>
                          <a:tab pos="1752600" algn="l"/>
                          <a:tab pos="1981200" algn="l"/>
                          <a:tab pos="2434590" algn="l"/>
                        </a:tabLst>
                      </a:pPr>
                      <a:r>
                        <a:rPr lang="zh-TW" sz="1100" kern="100">
                          <a:effectLst/>
                        </a:rPr>
                        <a:t>禮堂司事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tabLst>
                          <a:tab pos="1662430" algn="l"/>
                        </a:tabLst>
                      </a:pPr>
                      <a:r>
                        <a:rPr lang="zh-TW" sz="1100" kern="100">
                          <a:effectLst/>
                        </a:rPr>
                        <a:t>甘沛霖姊妹、甘卓霖姊妹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909557014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marL="15240" indent="3810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623060" algn="l"/>
                          <a:tab pos="1752600" algn="l"/>
                          <a:tab pos="1981200" algn="l"/>
                          <a:tab pos="2434590" algn="l"/>
                        </a:tabLst>
                      </a:pPr>
                      <a:r>
                        <a:rPr lang="zh-TW" sz="1100" kern="100">
                          <a:effectLst/>
                        </a:rPr>
                        <a:t>副堂司事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tabLst>
                          <a:tab pos="1662430" algn="l"/>
                        </a:tabLst>
                      </a:pPr>
                      <a:r>
                        <a:rPr lang="zh-TW" sz="1100" kern="100">
                          <a:effectLst/>
                        </a:rPr>
                        <a:t>李祥基弟兄、趙明珠姊妹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316538431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marL="15240" marR="15240" indent="3810" algn="dist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623060" algn="l"/>
                          <a:tab pos="1752600" algn="l"/>
                          <a:tab pos="1981200" algn="l"/>
                          <a:tab pos="2434590" algn="l"/>
                        </a:tabLst>
                      </a:pPr>
                      <a:r>
                        <a:rPr lang="zh-TW" sz="1100" kern="100">
                          <a:effectLst/>
                        </a:rPr>
                        <a:t>關顧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12065" indent="-13335">
                        <a:lnSpc>
                          <a:spcPts val="1300"/>
                        </a:lnSpc>
                        <a:tabLst>
                          <a:tab pos="1662430" algn="l"/>
                        </a:tabLst>
                      </a:pPr>
                      <a:r>
                        <a:rPr lang="zh-TW" sz="1100" kern="100">
                          <a:effectLst/>
                        </a:rPr>
                        <a:t>第一組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3071635745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15240" indent="3175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623060" algn="l"/>
                          <a:tab pos="1752600" algn="l"/>
                          <a:tab pos="1981200" algn="l"/>
                          <a:tab pos="2434590" algn="l"/>
                        </a:tabLst>
                      </a:pPr>
                      <a:r>
                        <a:rPr lang="zh-TW" sz="1100" kern="100" spc="-50">
                          <a:effectLst/>
                        </a:rPr>
                        <a:t>獻花</a:t>
                      </a:r>
                      <a:r>
                        <a:rPr lang="en-US" sz="1100" kern="100" spc="-50" dirty="0">
                          <a:effectLst/>
                        </a:rPr>
                        <a:t>/</a:t>
                      </a:r>
                      <a:r>
                        <a:rPr lang="zh-TW" sz="1100" kern="100" spc="-50">
                          <a:effectLst/>
                        </a:rPr>
                        <a:t>插花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tabLst>
                          <a:tab pos="1623060" algn="l"/>
                          <a:tab pos="2434590" algn="l"/>
                        </a:tabLst>
                      </a:pPr>
                      <a:r>
                        <a:rPr lang="zh-TW" sz="1100" kern="100">
                          <a:effectLst/>
                        </a:rPr>
                        <a:t>李善恒弟兄</a:t>
                      </a:r>
                      <a:r>
                        <a:rPr lang="en-US" sz="1100" kern="100" dirty="0">
                          <a:effectLst/>
                        </a:rPr>
                        <a:t>/</a:t>
                      </a:r>
                      <a:r>
                        <a:rPr lang="zh-TW" sz="1100" kern="100">
                          <a:effectLst/>
                        </a:rPr>
                        <a:t>張少君姊妹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2598216362"/>
                  </a:ext>
                </a:extLst>
              </a:tr>
              <a:tr h="383540">
                <a:tc>
                  <a:txBody>
                    <a:bodyPr/>
                    <a:lstStyle/>
                    <a:p>
                      <a:pPr marL="15240" indent="3810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623060" algn="l"/>
                          <a:tab pos="1752600" algn="l"/>
                          <a:tab pos="1981200" algn="l"/>
                          <a:tab pos="2434590" algn="l"/>
                        </a:tabLst>
                      </a:pPr>
                      <a:r>
                        <a:rPr lang="zh-TW" sz="1100" kern="100">
                          <a:effectLst/>
                        </a:rPr>
                        <a:t>點算奉獻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tabLst>
                          <a:tab pos="1623060" algn="l"/>
                          <a:tab pos="2434590" algn="l"/>
                        </a:tabLst>
                      </a:pPr>
                      <a:r>
                        <a:rPr lang="zh-TW" sz="1100" kern="100" spc="-80" dirty="0">
                          <a:effectLst/>
                        </a:rPr>
                        <a:t>黃加琪姊妹、張彥良弟兄、歐陽美珠姊妹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60171407"/>
                  </a:ext>
                </a:extLst>
              </a:tr>
            </a:tbl>
          </a:graphicData>
        </a:graphic>
      </p:graphicFrame>
      <p:sp>
        <p:nvSpPr>
          <p:cNvPr id="2" name="Text Box 2">
            <a:extLst>
              <a:ext uri="{FF2B5EF4-FFF2-40B4-BE49-F238E27FC236}">
                <a16:creationId xmlns:a16="http://schemas.microsoft.com/office/drawing/2014/main" id="{BC714D47-8038-DB37-B666-EA1D2FA11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1" y="1484314"/>
            <a:ext cx="6367463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17220" marR="0" lvl="0" indent="-6172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4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                         </a:t>
            </a:r>
          </a:p>
        </p:txBody>
      </p:sp>
      <p:pic>
        <p:nvPicPr>
          <p:cNvPr id="8" name="圖片 7" descr="一張含有 天空, 戶外, 雲 的圖片&#10;&#10;AI 產生的內容可能不正確。">
            <a:extLst>
              <a:ext uri="{FF2B5EF4-FFF2-40B4-BE49-F238E27FC236}">
                <a16:creationId xmlns:a16="http://schemas.microsoft.com/office/drawing/2014/main" id="{8420F031-343B-6091-50CB-F19AF1BB0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20BEF79D-CEC7-F0A3-D1F3-6B0F479004DD}"/>
              </a:ext>
            </a:extLst>
          </p:cNvPr>
          <p:cNvSpPr txBox="1"/>
          <p:nvPr/>
        </p:nvSpPr>
        <p:spPr>
          <a:xfrm>
            <a:off x="314960" y="501275"/>
            <a:ext cx="11877040" cy="5855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新細明體" panose="02020500000000000000" pitchFamily="18" charset="-120"/>
              </a:rPr>
              <a:t>下周崇拜預告</a:t>
            </a:r>
            <a:endParaRPr kumimoji="0" lang="en-US" altLang="zh-TW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新細明體" panose="02020500000000000000" pitchFamily="18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86063" algn="l"/>
              </a:tabLst>
              <a:defRPr/>
            </a:pPr>
            <a:r>
              <a:rPr kumimoji="0" lang="zh-TW" altLang="en-US" sz="4400" b="1" i="0" u="none" strike="noStrike" kern="90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新細明體" panose="02020500000000000000" pitchFamily="18" charset="-120"/>
              </a:rPr>
              <a:t>司  事  長：朱德亮理事</a:t>
            </a:r>
            <a:endParaRPr kumimoji="0" lang="en-US" altLang="zh-TW" sz="4400" b="1" i="0" u="none" strike="noStrike" kern="90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新細明體" panose="02020500000000000000" pitchFamily="18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86063" algn="l"/>
              </a:tabLst>
              <a:defRPr/>
            </a:pPr>
            <a:r>
              <a:rPr kumimoji="0" lang="zh-TW" altLang="en-US" sz="4400" b="1" i="0" u="none" strike="noStrike" kern="90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新細明體" panose="02020500000000000000" pitchFamily="18" charset="-120"/>
              </a:rPr>
              <a:t>禮堂司事：</a:t>
            </a:r>
            <a:r>
              <a:rPr lang="zh-TW" altLang="en-US" sz="4400" b="1" kern="9000" dirty="0">
                <a:solidFill>
                  <a:srgbClr val="000000"/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吳春燕</a:t>
            </a:r>
            <a:r>
              <a:rPr kumimoji="0" lang="zh-TW" altLang="en-US" sz="4400" b="1" i="0" u="none" strike="noStrike" kern="90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姊妹、温瑞玲姊妹</a:t>
            </a:r>
            <a:endParaRPr kumimoji="0" lang="en-US" altLang="zh-TW" sz="4400" b="1" i="0" u="none" strike="noStrike" kern="90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86063" algn="l"/>
              </a:tabLst>
              <a:defRPr/>
            </a:pPr>
            <a:r>
              <a:rPr kumimoji="0" lang="zh-TW" altLang="en-US" sz="4400" b="1" i="0" u="none" strike="noStrike" kern="90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副堂司事：陳慧詩姊妹、張秀玲姊妹</a:t>
            </a:r>
            <a:endParaRPr kumimoji="0" lang="en-US" altLang="zh-TW" sz="4400" b="1" i="0" u="none" strike="noStrike" kern="90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86063" algn="l"/>
              </a:tabLst>
              <a:defRPr/>
            </a:pPr>
            <a:r>
              <a:rPr kumimoji="0" lang="zh-TW" altLang="en-US" sz="4400" b="1" i="0" u="none" strike="noStrike" kern="90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新細明體" panose="02020500000000000000" pitchFamily="18" charset="-120"/>
              </a:rPr>
              <a:t>關        顧：第三組</a:t>
            </a:r>
            <a:endParaRPr kumimoji="0" lang="en-US" altLang="zh-TW" sz="4400" b="1" i="0" u="none" strike="noStrike" kern="90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新細明體" panose="02020500000000000000" pitchFamily="18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86063" algn="l"/>
              </a:tabLst>
              <a:defRPr/>
            </a:pPr>
            <a:r>
              <a:rPr kumimoji="0" lang="zh-TW" altLang="en-US" sz="4400" b="1" i="0" u="none" strike="noStrike" kern="9000" cap="none" spc="-4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新細明體" panose="02020500000000000000" pitchFamily="18" charset="-120"/>
              </a:rPr>
              <a:t>獻花</a:t>
            </a:r>
            <a:r>
              <a:rPr kumimoji="0" lang="en-US" altLang="zh-TW" sz="4400" b="1" i="0" u="none" strike="noStrike" kern="9000" cap="none" spc="-4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新細明體" panose="02020500000000000000" pitchFamily="18" charset="-120"/>
              </a:rPr>
              <a:t>/</a:t>
            </a:r>
            <a:r>
              <a:rPr kumimoji="0" lang="zh-TW" altLang="en-US" sz="4400" b="1" i="0" u="none" strike="noStrike" kern="9000" cap="none" spc="-4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新細明體" panose="02020500000000000000" pitchFamily="18" charset="-120"/>
              </a:rPr>
              <a:t>插花</a:t>
            </a:r>
            <a:r>
              <a:rPr kumimoji="0" lang="zh-TW" altLang="en-US" sz="4400" b="1" i="0" u="none" strike="noStrike" kern="9000" cap="none" spc="-3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新細明體" panose="02020500000000000000" pitchFamily="18" charset="-120"/>
              </a:rPr>
              <a:t>： 吳雪芬</a:t>
            </a:r>
            <a:r>
              <a:rPr kumimoji="0" lang="zh-TW" altLang="en-US" sz="4400" b="1" i="0" u="none" strike="noStrike" kern="90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新細明體" panose="02020500000000000000" pitchFamily="18" charset="-120"/>
              </a:rPr>
              <a:t>姊妹</a:t>
            </a:r>
            <a:endParaRPr kumimoji="0" lang="en-US" altLang="zh-TW" sz="4400" b="1" i="0" u="none" strike="noStrike" kern="90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86063" algn="l"/>
              </a:tabLst>
              <a:defRPr/>
            </a:pPr>
            <a:r>
              <a:rPr kumimoji="0" lang="zh-TW" altLang="en-US" sz="4400" b="1" i="0" u="none" strike="noStrike" kern="90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點算奉獻：鄭恆祥理事、朱嘉謙部長、</a:t>
            </a:r>
            <a:endParaRPr kumimoji="0" lang="en-US" altLang="zh-TW" sz="4400" b="1" i="0" u="none" strike="noStrike" kern="90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方正準圓" panose="02000000000000000000" pitchFamily="2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86063" algn="l"/>
              </a:tabLst>
              <a:defRPr/>
            </a:pPr>
            <a:r>
              <a:rPr kumimoji="0" lang="en-US" altLang="zh-TW" sz="4400" b="1" i="0" u="none" strike="noStrike" kern="90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                      </a:t>
            </a:r>
            <a:r>
              <a:rPr kumimoji="0" lang="zh-TW" altLang="en-US" sz="4400" b="1" i="0" u="none" strike="noStrike" kern="90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洪惠光部長</a:t>
            </a:r>
          </a:p>
        </p:txBody>
      </p:sp>
    </p:spTree>
    <p:extLst>
      <p:ext uri="{BB962C8B-B14F-4D97-AF65-F5344CB8AC3E}">
        <p14:creationId xmlns:p14="http://schemas.microsoft.com/office/powerpoint/2010/main" val="210969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34DA18-733F-490D-4BE5-7A7524473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8" name="圖片 7" descr="一張含有 天空, 戶外, 雲 的圖片&#10;&#10;AI 產生的內容可能不正確。">
            <a:extLst>
              <a:ext uri="{FF2B5EF4-FFF2-40B4-BE49-F238E27FC236}">
                <a16:creationId xmlns:a16="http://schemas.microsoft.com/office/drawing/2014/main" id="{443C6136-E9DA-C7A0-C003-62AC18B49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CFF2C5C7-C211-8704-8816-AC47EDBCF150}"/>
              </a:ext>
            </a:extLst>
          </p:cNvPr>
          <p:cNvSpPr txBox="1"/>
          <p:nvPr/>
        </p:nvSpPr>
        <p:spPr>
          <a:xfrm>
            <a:off x="380997" y="145574"/>
            <a:ext cx="110794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zh-TW" altLang="en-US" sz="6000" b="1" u="sng" dirty="0">
                <a:solidFill>
                  <a:srgbClr val="FF0000"/>
                </a:solidFill>
                <a:effectLst/>
                <a:latin typeface="方正準圓" panose="02000000000000000000" pitchFamily="2" charset="-120"/>
                <a:ea typeface="方正準圓" panose="02000000000000000000" pitchFamily="2" charset="-120"/>
                <a:cs typeface="新細明體" panose="02020500000000000000" pitchFamily="18" charset="-120"/>
              </a:rPr>
              <a:t>下週兒童、少年崇拜預告</a:t>
            </a:r>
            <a:endParaRPr lang="en-US" altLang="zh-TW" sz="6000" b="1" u="sng" dirty="0">
              <a:solidFill>
                <a:srgbClr val="FF0000"/>
              </a:solidFill>
              <a:effectLst/>
              <a:latin typeface="方正準圓" panose="02000000000000000000" pitchFamily="2" charset="-120"/>
              <a:ea typeface="方正準圓" panose="02000000000000000000" pitchFamily="2" charset="-120"/>
              <a:cs typeface="新細明體" panose="02020500000000000000" pitchFamily="18" charset="-120"/>
            </a:endParaRP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B2ADD726-17BD-E367-D71A-FA32EEF10C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5520190"/>
              </p:ext>
            </p:extLst>
          </p:nvPr>
        </p:nvGraphicFramePr>
        <p:xfrm>
          <a:off x="380997" y="1201664"/>
          <a:ext cx="11262529" cy="5510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1330">
                  <a:extLst>
                    <a:ext uri="{9D8B030D-6E8A-4147-A177-3AD203B41FA5}">
                      <a16:colId xmlns:a16="http://schemas.microsoft.com/office/drawing/2014/main" val="852755925"/>
                    </a:ext>
                  </a:extLst>
                </a:gridCol>
                <a:gridCol w="776134">
                  <a:extLst>
                    <a:ext uri="{9D8B030D-6E8A-4147-A177-3AD203B41FA5}">
                      <a16:colId xmlns:a16="http://schemas.microsoft.com/office/drawing/2014/main" val="4065865635"/>
                    </a:ext>
                  </a:extLst>
                </a:gridCol>
                <a:gridCol w="7465065">
                  <a:extLst>
                    <a:ext uri="{9D8B030D-6E8A-4147-A177-3AD203B41FA5}">
                      <a16:colId xmlns:a16="http://schemas.microsoft.com/office/drawing/2014/main" val="41683273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dist">
                        <a:lnSpc>
                          <a:spcPts val="5000"/>
                        </a:lnSpc>
                      </a:pP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主席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5200"/>
                        </a:lnSpc>
                      </a:pP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：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200"/>
                        </a:lnSpc>
                      </a:pP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陳麗珠傳道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574219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dist">
                        <a:lnSpc>
                          <a:spcPts val="5200"/>
                        </a:lnSpc>
                      </a:pP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領詩</a:t>
                      </a:r>
                      <a:r>
                        <a:rPr lang="en-US" altLang="zh-TW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/</a:t>
                      </a: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司琴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5200"/>
                        </a:lnSpc>
                      </a:pP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：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200"/>
                        </a:lnSpc>
                      </a:pP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祝芷欣導師、謝寶璇姊妹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803166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dist">
                        <a:lnSpc>
                          <a:spcPts val="5200"/>
                        </a:lnSpc>
                      </a:pPr>
                      <a:r>
                        <a:rPr lang="en-US" altLang="zh-TW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A</a:t>
                      </a: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班導師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5200"/>
                        </a:lnSpc>
                      </a:pP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：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5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鄧子揚牧師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0373879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dist">
                        <a:lnSpc>
                          <a:spcPts val="5200"/>
                        </a:lnSpc>
                      </a:pPr>
                      <a:r>
                        <a:rPr lang="en-US" altLang="zh-TW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B</a:t>
                      </a: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班導師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5200"/>
                        </a:lnSpc>
                      </a:pP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：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5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黃思芳導師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735055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dist">
                        <a:lnSpc>
                          <a:spcPts val="5200"/>
                        </a:lnSpc>
                      </a:pPr>
                      <a:r>
                        <a:rPr lang="en-US" altLang="zh-TW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C</a:t>
                      </a: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班導師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5200"/>
                        </a:lnSpc>
                      </a:pP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：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5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陳麗珠</a:t>
                      </a:r>
                      <a:r>
                        <a:rPr lang="zh-TW" altLang="en-US" sz="4800" b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傳道、王穎欣導師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8896080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dist">
                        <a:lnSpc>
                          <a:spcPts val="5200"/>
                        </a:lnSpc>
                      </a:pP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司事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5200"/>
                        </a:lnSpc>
                      </a:pP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：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5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鄭爾溱弟兄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9682944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dist">
                        <a:lnSpc>
                          <a:spcPts val="5200"/>
                        </a:lnSpc>
                      </a:pP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音響</a:t>
                      </a:r>
                      <a:r>
                        <a:rPr lang="en-US" altLang="zh-TW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/PPT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5200"/>
                        </a:lnSpc>
                      </a:pP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：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5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唐    溢弟兄、趙明珠導師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7407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625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美工圖案, 向量圖形 的圖片&#10;&#10;自動產生的描述">
            <a:extLst>
              <a:ext uri="{FF2B5EF4-FFF2-40B4-BE49-F238E27FC236}">
                <a16:creationId xmlns:a16="http://schemas.microsoft.com/office/drawing/2014/main" id="{3E622497-1944-4864-9B68-DD2016C45A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775" b="13912"/>
          <a:stretch/>
        </p:blipFill>
        <p:spPr>
          <a:xfrm>
            <a:off x="0" y="0"/>
            <a:ext cx="12192000" cy="6855976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0EC941A9-5BE0-A4DA-6786-2A8973E235C7}"/>
              </a:ext>
            </a:extLst>
          </p:cNvPr>
          <p:cNvSpPr txBox="1"/>
          <p:nvPr/>
        </p:nvSpPr>
        <p:spPr>
          <a:xfrm>
            <a:off x="338184" y="371749"/>
            <a:ext cx="9702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26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上主日奉獻袋：</a:t>
            </a:r>
            <a:r>
              <a:rPr kumimoji="0" lang="en-US" altLang="zh-TW" sz="4400" b="1" i="0" u="none" strike="noStrike" kern="1200" cap="none" spc="26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$4,500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26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上主日出席人數：</a:t>
            </a:r>
            <a:endParaRPr kumimoji="0" lang="en-US" altLang="zh-TW" sz="4400" b="1" i="0" u="none" strike="noStrike" kern="1200" cap="none" spc="267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Arial" panose="020B0604020202020204" pitchFamily="34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4400" b="1" i="0" u="none" strike="noStrike" kern="1200" cap="none" spc="267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	</a:t>
            </a:r>
            <a:r>
              <a:rPr kumimoji="0" lang="zh-HK" altLang="en-US" sz="4400" b="1" i="0" u="none" strike="noStrike" kern="1200" cap="none" spc="267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成人崇拜</a:t>
            </a:r>
            <a:r>
              <a:rPr kumimoji="0" lang="zh-TW" altLang="en-US" sz="4400" b="1" i="0" u="none" strike="noStrike" kern="1200" cap="none" spc="267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：</a:t>
            </a:r>
            <a:r>
              <a:rPr kumimoji="0" lang="en-US" altLang="zh-TW" sz="4400" b="1" i="0" u="none" strike="noStrike" kern="1200" cap="none" spc="267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184</a:t>
            </a:r>
            <a:r>
              <a:rPr kumimoji="0" lang="zh-HK" altLang="en-US" sz="4400" b="1" i="0" u="none" strike="noStrike" kern="1200" cap="none" spc="267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人</a:t>
            </a:r>
            <a:endParaRPr kumimoji="0" lang="en-US" altLang="zh-HK" sz="4400" b="1" i="0" u="none" strike="noStrike" kern="1200" cap="none" spc="267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Arial" panose="020B0604020202020204" pitchFamily="34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4400" b="1" i="0" u="none" strike="noStrike" kern="1200" cap="none" spc="27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	</a:t>
            </a:r>
            <a:r>
              <a:rPr kumimoji="0" lang="zh-HK" altLang="en-US" sz="4400" b="1" i="0" u="none" strike="noStrike" kern="1200" cap="none" spc="27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兒</a:t>
            </a:r>
            <a:r>
              <a:rPr kumimoji="0" lang="zh-TW" altLang="en-US" sz="4400" b="1" i="0" u="none" strike="noStrike" kern="1200" cap="none" spc="27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少崇拜</a:t>
            </a:r>
            <a:r>
              <a:rPr kumimoji="0" lang="zh-HK" altLang="en-US" sz="4400" b="1" i="0" u="none" strike="noStrike" kern="1200" cap="none" spc="267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：</a:t>
            </a:r>
            <a:r>
              <a:rPr kumimoji="0" lang="en-US" altLang="zh-HK" sz="4400" b="1" i="0" u="none" strike="noStrike" kern="1200" cap="none" spc="267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1</a:t>
            </a:r>
            <a:r>
              <a:rPr kumimoji="0" lang="en-US" altLang="zh-TW" sz="4400" b="1" i="0" u="none" strike="noStrike" kern="1200" cap="none" spc="267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8</a:t>
            </a:r>
            <a:r>
              <a:rPr kumimoji="0" lang="zh-HK" altLang="en-US" sz="4400" b="1" i="0" u="none" strike="noStrike" kern="1200" cap="none" spc="267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人</a:t>
            </a:r>
            <a:endParaRPr kumimoji="0" lang="en-US" altLang="zh-TW" sz="4400" b="1" i="0" u="none" strike="noStrike" kern="1200" cap="none" spc="267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Arial" panose="020B0604020202020204" pitchFamily="34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1" i="0" u="none" strike="noStrike" kern="1200" cap="none" spc="267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	</a:t>
            </a:r>
            <a:r>
              <a:rPr kumimoji="0" lang="zh-TW" altLang="en-US" sz="4400" b="1" i="0" u="none" strike="noStrike" kern="1200" cap="none" spc="267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參與直播家庭：</a:t>
            </a:r>
            <a:r>
              <a:rPr kumimoji="0" lang="en-US" altLang="zh-TW" sz="4400" b="1" i="0" u="none" strike="noStrike" kern="1200" cap="none" spc="267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16</a:t>
            </a:r>
            <a:r>
              <a:rPr kumimoji="0" lang="zh-HK" altLang="en-US" sz="4400" b="1" i="0" u="none" strike="noStrike" kern="1200" cap="none" spc="267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個</a:t>
            </a:r>
            <a:endParaRPr kumimoji="0" lang="zh-TW" altLang="en-US" sz="4400" b="1" i="0" u="none" strike="noStrike" kern="1200" cap="none" spc="267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37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字型, 設計 的圖片&#10;&#10;AI 產生的內容可能不正確。">
            <a:extLst>
              <a:ext uri="{FF2B5EF4-FFF2-40B4-BE49-F238E27FC236}">
                <a16:creationId xmlns:a16="http://schemas.microsoft.com/office/drawing/2014/main" id="{48B6DFF0-DE10-7F57-F06D-C02BE89841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</a:blip>
          <a:stretch>
            <a:fillRect/>
          </a:stretch>
        </p:blipFill>
        <p:spPr>
          <a:xfrm>
            <a:off x="261504" y="161210"/>
            <a:ext cx="11668991" cy="6369324"/>
          </a:xfrm>
          <a:prstGeom prst="rect">
            <a:avLst/>
          </a:prstGeom>
        </p:spPr>
      </p:pic>
      <p:sp>
        <p:nvSpPr>
          <p:cNvPr id="3" name="副標題 2">
            <a:extLst>
              <a:ext uri="{FF2B5EF4-FFF2-40B4-BE49-F238E27FC236}">
                <a16:creationId xmlns:a16="http://schemas.microsoft.com/office/drawing/2014/main" id="{F8F7AA0B-78EF-C219-4134-62E3D6FA1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3440" y="731520"/>
            <a:ext cx="10286104" cy="4795520"/>
          </a:xfrm>
        </p:spPr>
        <p:txBody>
          <a:bodyPr>
            <a:normAutofit/>
          </a:bodyPr>
          <a:lstStyle/>
          <a:p>
            <a:pPr algn="l"/>
            <a:r>
              <a:rPr lang="zh-TW" altLang="en-US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讓那讚美的聲音在這空間響遍</a:t>
            </a:r>
            <a:endParaRPr lang="en-US" altLang="zh-TW" sz="60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algn="l"/>
            <a:r>
              <a:rPr lang="zh-TW" altLang="en-US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讓那敬拜的心聲永不休止</a:t>
            </a:r>
            <a:endParaRPr lang="en-US" altLang="zh-TW" sz="60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algn="l"/>
            <a:r>
              <a:rPr lang="zh-TW" altLang="en-US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讓我心中所有意念</a:t>
            </a:r>
            <a:endParaRPr lang="en-US" altLang="zh-TW" sz="60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algn="l"/>
            <a:r>
              <a:rPr lang="zh-TW" altLang="en-US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此刻都交主的手裏</a:t>
            </a:r>
            <a:endParaRPr lang="en-US" altLang="zh-TW" sz="60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algn="l"/>
            <a:r>
              <a:rPr lang="zh-TW" altLang="en-US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心中只想獻奉我深心敬拜</a:t>
            </a:r>
            <a:endParaRPr lang="zh-HK" altLang="en-US" sz="60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036154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 descr="一張含有 箭 的圖片&#10;&#10;自動產生的描述">
            <a:extLst>
              <a:ext uri="{FF2B5EF4-FFF2-40B4-BE49-F238E27FC236}">
                <a16:creationId xmlns:a16="http://schemas.microsoft.com/office/drawing/2014/main" id="{92AFB204-4880-476D-9C24-AA517B64BE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EE8"/>
              </a:clrFrom>
              <a:clrTo>
                <a:srgbClr val="FFFE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08" r="4470"/>
          <a:stretch/>
        </p:blipFill>
        <p:spPr>
          <a:xfrm>
            <a:off x="8772125" y="3429000"/>
            <a:ext cx="3160643" cy="3426746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6A853FFD-8810-4610-A96D-6BAED771DB64}"/>
              </a:ext>
            </a:extLst>
          </p:cNvPr>
          <p:cNvSpPr txBox="1"/>
          <p:nvPr/>
        </p:nvSpPr>
        <p:spPr>
          <a:xfrm>
            <a:off x="513232" y="604460"/>
            <a:ext cx="871204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歡迎各位新朋友、主內弟兄</a:t>
            </a:r>
            <a:endParaRPr kumimoji="0" lang="en-US" altLang="zh-TW" sz="5400" b="1" i="0" u="none" strike="noStrike" kern="1200" cap="none" spc="0" normalizeH="0" baseline="0" noProof="0" dirty="0">
              <a:ln w="0"/>
              <a:solidFill>
                <a:srgbClr val="000000"/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Arial" panose="020B0604020202020204" pitchFamily="34" charset="0"/>
            </a:endParaRPr>
          </a:p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姊妹蒞臨本堂聚會。</a:t>
            </a:r>
            <a:endParaRPr kumimoji="0" lang="en-US" altLang="zh-TW" sz="5400" b="1" i="0" u="none" strike="noStrike" kern="1200" cap="none" spc="0" normalizeH="0" baseline="0" noProof="0" dirty="0">
              <a:ln w="0"/>
              <a:solidFill>
                <a:srgbClr val="000000"/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Arial" panose="020B0604020202020204" pitchFamily="34" charset="0"/>
            </a:endParaRPr>
          </a:p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敬請留下芳名和地址以便聯</a:t>
            </a:r>
            <a:endParaRPr kumimoji="0" lang="en-US" altLang="zh-TW" sz="5400" b="1" i="0" u="none" strike="noStrike" kern="1200" cap="none" spc="0" normalizeH="0" baseline="0" noProof="0" dirty="0">
              <a:ln w="0"/>
              <a:solidFill>
                <a:srgbClr val="000000"/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Arial" panose="020B0604020202020204" pitchFamily="34" charset="0"/>
            </a:endParaRPr>
          </a:p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絡散會後請留步交誼，加深</a:t>
            </a:r>
            <a:endParaRPr kumimoji="0" lang="en-US" altLang="zh-TW" sz="5400" b="1" i="0" u="none" strike="noStrike" kern="1200" cap="none" spc="0" normalizeH="0" baseline="0" noProof="0" dirty="0">
              <a:ln w="0"/>
              <a:solidFill>
                <a:srgbClr val="000000"/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Arial" panose="020B0604020202020204" pitchFamily="34" charset="0"/>
            </a:endParaRPr>
          </a:p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彼此認識，願主賜福予你。</a:t>
            </a:r>
          </a:p>
        </p:txBody>
      </p:sp>
    </p:spTree>
    <p:extLst>
      <p:ext uri="{BB962C8B-B14F-4D97-AF65-F5344CB8AC3E}">
        <p14:creationId xmlns:p14="http://schemas.microsoft.com/office/powerpoint/2010/main" val="350163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5C43F-5B2F-6DC9-2B82-B1AFDFFC0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EA9C6100-E6BA-32E1-1852-99258CCDD84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j-cs"/>
              </a:rPr>
              <a:t>   致謝</a:t>
            </a:r>
            <a:endParaRPr kumimoji="0" lang="zh-HK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+mj-cs"/>
            </a:endParaRPr>
          </a:p>
        </p:txBody>
      </p:sp>
      <p:sp>
        <p:nvSpPr>
          <p:cNvPr id="8" name="副標題 2">
            <a:extLst>
              <a:ext uri="{FF2B5EF4-FFF2-40B4-BE49-F238E27FC236}">
                <a16:creationId xmlns:a16="http://schemas.microsoft.com/office/drawing/2014/main" id="{62BF34D3-8600-4F8D-A56E-202D3F9F4746}"/>
              </a:ext>
            </a:extLst>
          </p:cNvPr>
          <p:cNvSpPr txBox="1">
            <a:spLocks/>
          </p:cNvSpPr>
          <p:nvPr/>
        </p:nvSpPr>
        <p:spPr bwMode="auto">
          <a:xfrm>
            <a:off x="649932" y="1325563"/>
            <a:ext cx="10892135" cy="3193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None/>
            </a:pPr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今天主日崇拜承蒙</a:t>
            </a:r>
            <a:r>
              <a:rPr lang="zh-TW" altLang="en-US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元朗堂靈糧堂盧少華牧師</a:t>
            </a:r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蒞臨證道，帶來美好信息，謹此致謝！</a:t>
            </a:r>
          </a:p>
        </p:txBody>
      </p:sp>
    </p:spTree>
    <p:extLst>
      <p:ext uri="{BB962C8B-B14F-4D97-AF65-F5344CB8AC3E}">
        <p14:creationId xmlns:p14="http://schemas.microsoft.com/office/powerpoint/2010/main" val="86581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5C43F-5B2F-6DC9-2B82-B1AFDFFC0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EA9C6100-E6BA-32E1-1852-99258CCDD84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j-cs"/>
              </a:rPr>
              <a:t>   轉數快奉獻</a:t>
            </a:r>
            <a:endParaRPr kumimoji="0" lang="zh-HK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+mj-cs"/>
            </a:endParaRPr>
          </a:p>
        </p:txBody>
      </p:sp>
      <p:sp>
        <p:nvSpPr>
          <p:cNvPr id="8" name="副標題 2">
            <a:extLst>
              <a:ext uri="{FF2B5EF4-FFF2-40B4-BE49-F238E27FC236}">
                <a16:creationId xmlns:a16="http://schemas.microsoft.com/office/drawing/2014/main" id="{62BF34D3-8600-4F8D-A56E-202D3F9F4746}"/>
              </a:ext>
            </a:extLst>
          </p:cNvPr>
          <p:cNvSpPr txBox="1">
            <a:spLocks/>
          </p:cNvSpPr>
          <p:nvPr/>
        </p:nvSpPr>
        <p:spPr bwMode="auto">
          <a:xfrm>
            <a:off x="649932" y="1325563"/>
            <a:ext cx="11021137" cy="5208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肢體可以選擇透過</a:t>
            </a:r>
            <a:r>
              <a:rPr lang="zh-TW" altLang="zh-HK" sz="6000" b="1" dirty="0">
                <a:latin typeface="方正準圓" panose="02000000000000000000" pitchFamily="2" charset="-120"/>
                <a:ea typeface="方正準圓" panose="02000000000000000000" pitchFamily="2" charset="-120"/>
              </a:rPr>
              <a:t>「轉數快</a:t>
            </a:r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 </a:t>
            </a:r>
            <a:r>
              <a:rPr lang="zh-TW" altLang="zh-HK" sz="6000" b="1" dirty="0">
                <a:latin typeface="方正準圓" panose="02000000000000000000" pitchFamily="2" charset="-120"/>
                <a:ea typeface="方正準圓" panose="02000000000000000000" pitchFamily="2" charset="-120"/>
              </a:rPr>
              <a:t>」</a:t>
            </a:r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作為日常奉獻</a:t>
            </a:r>
          </a:p>
          <a:p>
            <a:pPr>
              <a:buNone/>
            </a:pPr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步驟如下：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E06B0E16-4B85-9FB7-1A1A-419642CA56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213" y="2651126"/>
            <a:ext cx="6132322" cy="39240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418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5C43F-5B2F-6DC9-2B82-B1AFDFFC0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EA9C6100-E6BA-32E1-1852-99258CCDD84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j-cs"/>
              </a:rPr>
              <a:t>   轉數快奉獻</a:t>
            </a:r>
            <a:endParaRPr kumimoji="0" lang="zh-HK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+mj-cs"/>
            </a:endParaRPr>
          </a:p>
        </p:txBody>
      </p:sp>
      <p:sp>
        <p:nvSpPr>
          <p:cNvPr id="8" name="副標題 2">
            <a:extLst>
              <a:ext uri="{FF2B5EF4-FFF2-40B4-BE49-F238E27FC236}">
                <a16:creationId xmlns:a16="http://schemas.microsoft.com/office/drawing/2014/main" id="{62BF34D3-8600-4F8D-A56E-202D3F9F4746}"/>
              </a:ext>
            </a:extLst>
          </p:cNvPr>
          <p:cNvSpPr txBox="1">
            <a:spLocks/>
          </p:cNvSpPr>
          <p:nvPr/>
        </p:nvSpPr>
        <p:spPr bwMode="auto">
          <a:xfrm>
            <a:off x="649932" y="1321090"/>
            <a:ext cx="11542068" cy="527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HK" sz="6000" b="1" dirty="0">
                <a:latin typeface="方正準圓" panose="02000000000000000000" pitchFamily="2" charset="-120"/>
                <a:ea typeface="方正準圓" panose="02000000000000000000" pitchFamily="2" charset="-120"/>
              </a:rPr>
              <a:t>1	</a:t>
            </a:r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轉數快入賬</a:t>
            </a:r>
            <a:r>
              <a:rPr lang="en-US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FPS ID</a:t>
            </a:r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：</a:t>
            </a:r>
            <a:r>
              <a:rPr lang="en-US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104023965	</a:t>
            </a:r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然後螢幕截圖顯示</a:t>
            </a:r>
            <a:r>
              <a:rPr lang="en-US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	</a:t>
            </a:r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收款人為</a:t>
            </a:r>
            <a:r>
              <a:rPr lang="en-US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		</a:t>
            </a:r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“</a:t>
            </a:r>
            <a:r>
              <a:rPr lang="en-US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Un Long Ling Liang Church Ltd”	</a:t>
            </a:r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日期及金額。</a:t>
            </a:r>
          </a:p>
        </p:txBody>
      </p:sp>
    </p:spTree>
    <p:extLst>
      <p:ext uri="{BB962C8B-B14F-4D97-AF65-F5344CB8AC3E}">
        <p14:creationId xmlns:p14="http://schemas.microsoft.com/office/powerpoint/2010/main" val="279769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5C43F-5B2F-6DC9-2B82-B1AFDFFC0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EA9C6100-E6BA-32E1-1852-99258CCDD84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j-cs"/>
              </a:rPr>
              <a:t>   轉數快奉獻</a:t>
            </a:r>
            <a:endParaRPr kumimoji="0" lang="zh-HK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+mj-cs"/>
            </a:endParaRPr>
          </a:p>
        </p:txBody>
      </p:sp>
      <p:sp>
        <p:nvSpPr>
          <p:cNvPr id="8" name="副標題 2">
            <a:extLst>
              <a:ext uri="{FF2B5EF4-FFF2-40B4-BE49-F238E27FC236}">
                <a16:creationId xmlns:a16="http://schemas.microsoft.com/office/drawing/2014/main" id="{62BF34D3-8600-4F8D-A56E-202D3F9F4746}"/>
              </a:ext>
            </a:extLst>
          </p:cNvPr>
          <p:cNvSpPr txBox="1">
            <a:spLocks/>
          </p:cNvSpPr>
          <p:nvPr/>
        </p:nvSpPr>
        <p:spPr bwMode="auto">
          <a:xfrm>
            <a:off x="649932" y="1321090"/>
            <a:ext cx="10738504" cy="361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None/>
            </a:pPr>
            <a:r>
              <a:rPr lang="en-US" altLang="zh-TW" sz="6000" b="1" dirty="0">
                <a:latin typeface="方正準圓" panose="02000000000000000000" pitchFamily="2" charset="-120"/>
                <a:ea typeface="方正準圓" panose="02000000000000000000" pitchFamily="2" charset="-120"/>
              </a:rPr>
              <a:t>2</a:t>
            </a:r>
            <a:r>
              <a:rPr lang="en-US" altLang="zh-HK" sz="6000" b="1" dirty="0">
                <a:latin typeface="方正準圓" panose="02000000000000000000" pitchFamily="2" charset="-120"/>
                <a:ea typeface="方正準圓" panose="02000000000000000000" pitchFamily="2" charset="-120"/>
              </a:rPr>
              <a:t>	</a:t>
            </a:r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即時填寫網上奉獻表格，並</a:t>
            </a:r>
            <a:r>
              <a:rPr lang="en-US" altLang="zh-TW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	</a:t>
            </a:r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上載右圖便可，毋須另向教</a:t>
            </a:r>
            <a:r>
              <a:rPr lang="en-US" altLang="zh-TW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	</a:t>
            </a:r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會提交資料</a:t>
            </a:r>
          </a:p>
        </p:txBody>
      </p:sp>
    </p:spTree>
    <p:extLst>
      <p:ext uri="{BB962C8B-B14F-4D97-AF65-F5344CB8AC3E}">
        <p14:creationId xmlns:p14="http://schemas.microsoft.com/office/powerpoint/2010/main" val="427883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F514B-E54F-5D9C-8B58-D08DD411A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A8EF5348-7206-84E2-0EA2-047E510F051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7200" b="1" spc="-70" dirty="0">
                <a:solidFill>
                  <a:schemeClr val="bg1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Times New Roman" panose="02020603050405020304" pitchFamily="18" charset="0"/>
              </a:rPr>
              <a:t>   得人漁夫佈道</a:t>
            </a:r>
            <a:endParaRPr lang="zh-HK" altLang="en-US" sz="7200" b="1" dirty="0">
              <a:solidFill>
                <a:schemeClr val="bg1"/>
              </a:solidFill>
              <a:latin typeface="方正準圓" panose="02000000000000000000" pitchFamily="2" charset="-120"/>
              <a:ea typeface="方正準圓" panose="02000000000000000000" pitchFamily="2" charset="-120"/>
            </a:endParaRPr>
          </a:p>
        </p:txBody>
      </p:sp>
      <p:sp>
        <p:nvSpPr>
          <p:cNvPr id="8" name="副標題 2">
            <a:extLst>
              <a:ext uri="{FF2B5EF4-FFF2-40B4-BE49-F238E27FC236}">
                <a16:creationId xmlns:a16="http://schemas.microsoft.com/office/drawing/2014/main" id="{7E149119-C39E-77CD-A916-0A96FBF09D87}"/>
              </a:ext>
            </a:extLst>
          </p:cNvPr>
          <p:cNvSpPr txBox="1">
            <a:spLocks/>
          </p:cNvSpPr>
          <p:nvPr/>
        </p:nvSpPr>
        <p:spPr bwMode="auto">
          <a:xfrm>
            <a:off x="791307" y="1359267"/>
            <a:ext cx="11166231" cy="409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TW" sz="5000" b="1" dirty="0">
                <a:latin typeface="方正準圓" panose="02000000000000000000" pitchFamily="2" charset="-120"/>
                <a:ea typeface="方正準圓" panose="02000000000000000000" pitchFamily="2" charset="-120"/>
              </a:rPr>
              <a:t>2</a:t>
            </a:r>
            <a:r>
              <a:rPr lang="zh-TW" altLang="en-US" sz="5000" b="1" dirty="0">
                <a:latin typeface="方正準圓" panose="02000000000000000000" pitchFamily="2" charset="-120"/>
                <a:ea typeface="方正準圓" panose="02000000000000000000" pitchFamily="2" charset="-120"/>
              </a:rPr>
              <a:t>月</a:t>
            </a:r>
            <a:r>
              <a:rPr lang="en-US" altLang="zh-TW" sz="5000" b="1" dirty="0">
                <a:latin typeface="方正準圓" panose="02000000000000000000" pitchFamily="2" charset="-120"/>
                <a:ea typeface="方正準圓" panose="02000000000000000000" pitchFamily="2" charset="-120"/>
              </a:rPr>
              <a:t>22</a:t>
            </a:r>
            <a:r>
              <a:rPr lang="zh-TW" altLang="en-US" sz="5000" b="1" dirty="0">
                <a:latin typeface="方正準圓" panose="02000000000000000000" pitchFamily="2" charset="-120"/>
                <a:ea typeface="方正準圓" panose="02000000000000000000" pitchFamily="2" charset="-120"/>
              </a:rPr>
              <a:t>日（主日）洪</a:t>
            </a:r>
            <a:r>
              <a:rPr lang="zh-TW" altLang="zh-HK" sz="5000" b="1" dirty="0">
                <a:latin typeface="方正準圓" panose="02000000000000000000" pitchFamily="2" charset="-120"/>
                <a:ea typeface="方正準圓" panose="02000000000000000000" pitchFamily="2" charset="-120"/>
              </a:rPr>
              <a:t>水橋</a:t>
            </a:r>
            <a:r>
              <a:rPr lang="zh-TW" altLang="en-US" sz="5000" b="1" dirty="0">
                <a:latin typeface="方正準圓" panose="02000000000000000000" pitchFamily="2" charset="-120"/>
                <a:ea typeface="方正準圓" panose="02000000000000000000" pitchFamily="2" charset="-120"/>
              </a:rPr>
              <a:t>輕鐵站</a:t>
            </a:r>
            <a:r>
              <a:rPr lang="zh-TW" altLang="zh-HK" sz="5000" b="1" dirty="0">
                <a:latin typeface="方正準圓" panose="02000000000000000000" pitchFamily="2" charset="-120"/>
                <a:ea typeface="方正準圓" panose="02000000000000000000" pitchFamily="2" charset="-120"/>
              </a:rPr>
              <a:t>一帶</a:t>
            </a:r>
            <a:endParaRPr lang="en-US" altLang="zh-TW" sz="5000" b="1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>
              <a:spcBef>
                <a:spcPct val="0"/>
              </a:spcBef>
              <a:buNone/>
            </a:pPr>
            <a:r>
              <a:rPr kumimoji="0" lang="zh-TW" altLang="en-US" sz="5000" b="1" dirty="0">
                <a:latin typeface="方正準圓" panose="02000000000000000000" pitchFamily="2" charset="-120"/>
                <a:ea typeface="方正準圓" panose="02000000000000000000" pitchFamily="2" charset="-120"/>
              </a:rPr>
              <a:t>歡迎弟兄姊妹踴躍參加，與人分享耶穌    基督的福音。請參加者於崇拜後</a:t>
            </a:r>
            <a:r>
              <a:rPr kumimoji="0" lang="en-US" altLang="zh-TW" sz="5000" b="1" dirty="0">
                <a:latin typeface="方正準圓" panose="02000000000000000000" pitchFamily="2" charset="-120"/>
                <a:ea typeface="方正準圓" panose="02000000000000000000" pitchFamily="2" charset="-120"/>
              </a:rPr>
              <a:t>15</a:t>
            </a:r>
            <a:r>
              <a:rPr kumimoji="0" lang="zh-TW" altLang="en-US" sz="5000" b="1" dirty="0">
                <a:latin typeface="方正準圓" panose="02000000000000000000" pitchFamily="2" charset="-120"/>
                <a:ea typeface="方正準圓" panose="02000000000000000000" pitchFamily="2" charset="-120"/>
              </a:rPr>
              <a:t>分鐘在副堂一集合祈禱出發。</a:t>
            </a:r>
          </a:p>
          <a:p>
            <a:pPr algn="just">
              <a:spcBef>
                <a:spcPct val="0"/>
              </a:spcBef>
              <a:buNone/>
            </a:pPr>
            <a:r>
              <a:rPr kumimoji="0" lang="zh-TW" altLang="en-US" sz="5000" b="1" dirty="0">
                <a:latin typeface="方正準圓" panose="02000000000000000000" pitchFamily="2" charset="-120"/>
                <a:ea typeface="方正準圓" panose="02000000000000000000" pitchFamily="2" charset="-120"/>
              </a:rPr>
              <a:t>查詢：高桂芳傳道、洪惠光部長</a:t>
            </a:r>
          </a:p>
          <a:p>
            <a:pPr algn="just">
              <a:spcBef>
                <a:spcPct val="0"/>
              </a:spcBef>
              <a:buNone/>
            </a:pPr>
            <a:endParaRPr kumimoji="0" lang="en-US" altLang="zh-TW" sz="5900" b="1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algn="just">
              <a:spcBef>
                <a:spcPct val="0"/>
              </a:spcBef>
              <a:buNone/>
            </a:pPr>
            <a:endParaRPr kumimoji="0" lang="zh-TW" altLang="en-US" sz="5900" b="1" dirty="0">
              <a:latin typeface="華康楷書體W7(P)" panose="03000700000000000000" pitchFamily="66" charset="-120"/>
              <a:ea typeface="方正準圓" panose="02000000000000000000"/>
            </a:endParaRPr>
          </a:p>
          <a:p>
            <a:pPr algn="just">
              <a:spcBef>
                <a:spcPct val="0"/>
              </a:spcBef>
              <a:buNone/>
            </a:pPr>
            <a:endParaRPr kumimoji="0" lang="zh-TW" altLang="en-US" sz="6000" b="1" dirty="0">
              <a:latin typeface="華康楷書體W7(P)" panose="03000700000000000000" pitchFamily="66" charset="-120"/>
              <a:ea typeface="方正準圓" panose="02000000000000000000"/>
            </a:endParaRPr>
          </a:p>
          <a:p>
            <a:pPr algn="just">
              <a:spcBef>
                <a:spcPct val="0"/>
              </a:spcBef>
              <a:buNone/>
            </a:pPr>
            <a:endParaRPr kumimoji="0" lang="zh-TW" altLang="en-US" sz="6000" b="1" dirty="0">
              <a:latin typeface="華康楷書體W7(P)" panose="03000700000000000000" pitchFamily="66" charset="-120"/>
              <a:ea typeface="方正準圓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29528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F514B-E54F-5D9C-8B58-D08DD411A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A8EF5348-7206-84E2-0EA2-047E510F051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7200" b="1" spc="-70" dirty="0">
                <a:solidFill>
                  <a:schemeClr val="bg1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Times New Roman" panose="02020603050405020304" pitchFamily="18" charset="0"/>
              </a:rPr>
              <a:t>   高桂芳傳道榮休歡送盆菜宴</a:t>
            </a:r>
            <a:endParaRPr lang="zh-HK" altLang="en-US" sz="7200" b="1" dirty="0">
              <a:solidFill>
                <a:schemeClr val="bg1"/>
              </a:solidFill>
              <a:latin typeface="方正準圓" panose="02000000000000000000" pitchFamily="2" charset="-120"/>
              <a:ea typeface="方正準圓" panose="02000000000000000000" pitchFamily="2" charset="-120"/>
            </a:endParaRPr>
          </a:p>
        </p:txBody>
      </p:sp>
      <p:sp>
        <p:nvSpPr>
          <p:cNvPr id="8" name="副標題 2">
            <a:extLst>
              <a:ext uri="{FF2B5EF4-FFF2-40B4-BE49-F238E27FC236}">
                <a16:creationId xmlns:a16="http://schemas.microsoft.com/office/drawing/2014/main" id="{7E149119-C39E-77CD-A916-0A96FBF09D87}"/>
              </a:ext>
            </a:extLst>
          </p:cNvPr>
          <p:cNvSpPr txBox="1">
            <a:spLocks/>
          </p:cNvSpPr>
          <p:nvPr/>
        </p:nvSpPr>
        <p:spPr bwMode="auto">
          <a:xfrm>
            <a:off x="791307" y="1359267"/>
            <a:ext cx="10547253" cy="409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高桂芳傳道將於三月底任滿榮休，本堂於</a:t>
            </a:r>
            <a:r>
              <a:rPr lang="en-US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3</a:t>
            </a:r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月</a:t>
            </a:r>
            <a:r>
              <a:rPr lang="en-US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22</a:t>
            </a:r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日（主日）崇拜後舉行歡送盆菜宴，歡迎弟兄姊妹報名參加。</a:t>
            </a:r>
            <a:endParaRPr kumimoji="0" lang="en-US" altLang="zh-TW" sz="6000" b="1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algn="just">
              <a:spcBef>
                <a:spcPct val="0"/>
              </a:spcBef>
              <a:buNone/>
            </a:pPr>
            <a:endParaRPr kumimoji="0" lang="zh-TW" altLang="en-US" sz="5900" b="1" dirty="0">
              <a:latin typeface="華康楷書體W7(P)" panose="03000700000000000000" pitchFamily="66" charset="-120"/>
              <a:ea typeface="方正準圓" panose="02000000000000000000"/>
            </a:endParaRPr>
          </a:p>
          <a:p>
            <a:pPr algn="just">
              <a:spcBef>
                <a:spcPct val="0"/>
              </a:spcBef>
              <a:buNone/>
            </a:pPr>
            <a:endParaRPr kumimoji="0" lang="zh-TW" altLang="en-US" sz="6000" b="1" dirty="0">
              <a:latin typeface="華康楷書體W7(P)" panose="03000700000000000000" pitchFamily="66" charset="-120"/>
              <a:ea typeface="方正準圓" panose="02000000000000000000"/>
            </a:endParaRPr>
          </a:p>
          <a:p>
            <a:pPr algn="just">
              <a:spcBef>
                <a:spcPct val="0"/>
              </a:spcBef>
              <a:buNone/>
            </a:pPr>
            <a:endParaRPr kumimoji="0" lang="zh-TW" altLang="en-US" sz="6000" b="1" dirty="0">
              <a:latin typeface="華康楷書體W7(P)" panose="03000700000000000000" pitchFamily="66" charset="-120"/>
              <a:ea typeface="方正準圓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25994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F514B-E54F-5D9C-8B58-D08DD411A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A8EF5348-7206-84E2-0EA2-047E510F051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7200" b="1" spc="-70" dirty="0">
                <a:solidFill>
                  <a:schemeClr val="bg1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Times New Roman" panose="02020603050405020304" pitchFamily="18" charset="0"/>
              </a:rPr>
              <a:t>   高桂芳傳道榮休歡送盆菜宴</a:t>
            </a:r>
            <a:endParaRPr lang="zh-HK" altLang="en-US" sz="7200" b="1" dirty="0">
              <a:solidFill>
                <a:schemeClr val="bg1"/>
              </a:solidFill>
              <a:latin typeface="方正準圓" panose="02000000000000000000" pitchFamily="2" charset="-120"/>
              <a:ea typeface="方正準圓" panose="02000000000000000000" pitchFamily="2" charset="-120"/>
            </a:endParaRPr>
          </a:p>
        </p:txBody>
      </p:sp>
      <p:sp>
        <p:nvSpPr>
          <p:cNvPr id="8" name="副標題 2">
            <a:extLst>
              <a:ext uri="{FF2B5EF4-FFF2-40B4-BE49-F238E27FC236}">
                <a16:creationId xmlns:a16="http://schemas.microsoft.com/office/drawing/2014/main" id="{7E149119-C39E-77CD-A916-0A96FBF09D87}"/>
              </a:ext>
            </a:extLst>
          </p:cNvPr>
          <p:cNvSpPr txBox="1">
            <a:spLocks/>
          </p:cNvSpPr>
          <p:nvPr/>
        </p:nvSpPr>
        <p:spPr bwMode="auto">
          <a:xfrm>
            <a:off x="479714" y="1331481"/>
            <a:ext cx="11232571" cy="512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成人收費</a:t>
            </a:r>
            <a:r>
              <a:rPr lang="en-US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$120</a:t>
            </a:r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。</a:t>
            </a:r>
            <a:r>
              <a:rPr lang="en-US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12</a:t>
            </a:r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歲及以下之兒童</a:t>
            </a:r>
            <a:r>
              <a:rPr lang="zh-TW" altLang="en-US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、</a:t>
            </a:r>
            <a:r>
              <a:rPr lang="en-US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65</a:t>
            </a:r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歲以上之長者收費</a:t>
            </a:r>
            <a:r>
              <a:rPr lang="en-US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$80</a:t>
            </a:r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。每圍</a:t>
            </a:r>
            <a:r>
              <a:rPr lang="en-US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12</a:t>
            </a:r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人，可自行安排一圍，或教會安排。</a:t>
            </a:r>
            <a:endParaRPr lang="en-US" altLang="zh-TW" sz="60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algn="just">
              <a:spcBef>
                <a:spcPct val="0"/>
              </a:spcBef>
              <a:buNone/>
            </a:pPr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報名及繳費：梁雪萍幹事</a:t>
            </a:r>
            <a:r>
              <a:rPr lang="en-US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 </a:t>
            </a:r>
          </a:p>
          <a:p>
            <a:pPr algn="just">
              <a:spcBef>
                <a:spcPct val="0"/>
              </a:spcBef>
              <a:buNone/>
            </a:pPr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截止日期：</a:t>
            </a:r>
            <a:r>
              <a:rPr lang="en-US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3</a:t>
            </a:r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月</a:t>
            </a:r>
            <a:r>
              <a:rPr lang="en-US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8</a:t>
            </a:r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日（主日）</a:t>
            </a:r>
            <a:endParaRPr kumimoji="0" lang="zh-TW" altLang="en-US" sz="6000" b="1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algn="just">
              <a:spcBef>
                <a:spcPct val="0"/>
              </a:spcBef>
              <a:buNone/>
            </a:pPr>
            <a:endParaRPr kumimoji="0" lang="zh-TW" altLang="en-US" sz="6000" b="1" dirty="0">
              <a:latin typeface="華康楷書體W7(P)" panose="03000700000000000000" pitchFamily="66" charset="-120"/>
              <a:ea typeface="方正準圓" panose="02000000000000000000"/>
            </a:endParaRPr>
          </a:p>
          <a:p>
            <a:pPr algn="just">
              <a:spcBef>
                <a:spcPct val="0"/>
              </a:spcBef>
              <a:buNone/>
            </a:pPr>
            <a:endParaRPr kumimoji="0" lang="zh-TW" altLang="en-US" sz="6000" b="1" dirty="0">
              <a:latin typeface="華康楷書體W7(P)" panose="03000700000000000000" pitchFamily="66" charset="-120"/>
              <a:ea typeface="方正準圓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9654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F514B-E54F-5D9C-8B58-D08DD411A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A8EF5348-7206-84E2-0EA2-047E510F051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7200" b="1" spc="-70" dirty="0">
                <a:solidFill>
                  <a:schemeClr val="bg1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Times New Roman" panose="02020603050405020304" pitchFamily="18" charset="0"/>
              </a:rPr>
              <a:t>  「活得好」由福音機構成立</a:t>
            </a:r>
            <a:endParaRPr lang="zh-HK" altLang="en-US" sz="7200" b="1" dirty="0">
              <a:solidFill>
                <a:schemeClr val="bg1"/>
              </a:solidFill>
              <a:latin typeface="方正準圓" panose="02000000000000000000" pitchFamily="2" charset="-120"/>
              <a:ea typeface="方正準圓" panose="02000000000000000000" pitchFamily="2" charset="-120"/>
            </a:endParaRPr>
          </a:p>
        </p:txBody>
      </p:sp>
      <p:sp>
        <p:nvSpPr>
          <p:cNvPr id="8" name="副標題 2">
            <a:extLst>
              <a:ext uri="{FF2B5EF4-FFF2-40B4-BE49-F238E27FC236}">
                <a16:creationId xmlns:a16="http://schemas.microsoft.com/office/drawing/2014/main" id="{7E149119-C39E-77CD-A916-0A96FBF09D87}"/>
              </a:ext>
            </a:extLst>
          </p:cNvPr>
          <p:cNvSpPr txBox="1">
            <a:spLocks/>
          </p:cNvSpPr>
          <p:nvPr/>
        </p:nvSpPr>
        <p:spPr bwMode="auto">
          <a:xfrm>
            <a:off x="791307" y="1359267"/>
            <a:ext cx="11166231" cy="409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藉衣物分發、物資援助、醫院和監獄探訪、翻譯、輔導及法律諮詢等，服侍本地南亞家庭。</a:t>
            </a:r>
            <a:endParaRPr kumimoji="0" lang="en-US" altLang="zh-TW" sz="6000" b="1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algn="just">
              <a:spcBef>
                <a:spcPct val="0"/>
              </a:spcBef>
              <a:buNone/>
            </a:pPr>
            <a:endParaRPr kumimoji="0" lang="zh-TW" altLang="en-US" sz="5900" b="1" dirty="0">
              <a:latin typeface="華康楷書體W7(P)" panose="03000700000000000000" pitchFamily="66" charset="-120"/>
              <a:ea typeface="方正準圓" panose="02000000000000000000"/>
            </a:endParaRPr>
          </a:p>
          <a:p>
            <a:pPr algn="just">
              <a:spcBef>
                <a:spcPct val="0"/>
              </a:spcBef>
              <a:buNone/>
            </a:pPr>
            <a:endParaRPr kumimoji="0" lang="zh-TW" altLang="en-US" sz="6000" b="1" dirty="0">
              <a:latin typeface="華康楷書體W7(P)" panose="03000700000000000000" pitchFamily="66" charset="-120"/>
              <a:ea typeface="方正準圓" panose="02000000000000000000"/>
            </a:endParaRPr>
          </a:p>
          <a:p>
            <a:pPr algn="just">
              <a:spcBef>
                <a:spcPct val="0"/>
              </a:spcBef>
              <a:buNone/>
            </a:pPr>
            <a:endParaRPr kumimoji="0" lang="zh-TW" altLang="en-US" sz="6000" b="1" dirty="0">
              <a:latin typeface="華康楷書體W7(P)" panose="03000700000000000000" pitchFamily="66" charset="-120"/>
              <a:ea typeface="方正準圓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79330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F514B-E54F-5D9C-8B58-D08DD411A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A8EF5348-7206-84E2-0EA2-047E510F051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7200" b="1" spc="-70" dirty="0">
                <a:solidFill>
                  <a:schemeClr val="bg1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Times New Roman" panose="02020603050405020304" pitchFamily="18" charset="0"/>
              </a:rPr>
              <a:t>  「活得好」由福音機構成立</a:t>
            </a:r>
            <a:endParaRPr lang="zh-HK" altLang="en-US" sz="7200" b="1" dirty="0">
              <a:solidFill>
                <a:schemeClr val="bg1"/>
              </a:solidFill>
              <a:latin typeface="方正準圓" panose="02000000000000000000" pitchFamily="2" charset="-120"/>
              <a:ea typeface="方正準圓" panose="02000000000000000000" pitchFamily="2" charset="-120"/>
            </a:endParaRPr>
          </a:p>
        </p:txBody>
      </p:sp>
      <p:sp>
        <p:nvSpPr>
          <p:cNvPr id="8" name="副標題 2">
            <a:extLst>
              <a:ext uri="{FF2B5EF4-FFF2-40B4-BE49-F238E27FC236}">
                <a16:creationId xmlns:a16="http://schemas.microsoft.com/office/drawing/2014/main" id="{7E149119-C39E-77CD-A916-0A96FBF09D87}"/>
              </a:ext>
            </a:extLst>
          </p:cNvPr>
          <p:cNvSpPr txBox="1">
            <a:spLocks/>
          </p:cNvSpPr>
          <p:nvPr/>
        </p:nvSpPr>
        <p:spPr bwMode="auto">
          <a:xfrm>
            <a:off x="791307" y="1359267"/>
            <a:ext cx="11166231" cy="409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差傳部正為中心籌募二手電飯煲及便携式</a:t>
            </a:r>
            <a:r>
              <a:rPr lang="en-US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Gas</a:t>
            </a:r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爐，肢體如有捐贈請於</a:t>
            </a:r>
            <a:r>
              <a:rPr lang="en-US" altLang="zh-TW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2</a:t>
            </a:r>
            <a:r>
              <a:rPr lang="zh-TW" altLang="en-US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月</a:t>
            </a:r>
            <a:r>
              <a:rPr lang="en-US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15</a:t>
            </a:r>
            <a:r>
              <a:rPr lang="zh-TW" altLang="en-US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日</a:t>
            </a:r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帶回元朗、洪水橋或元福堂。</a:t>
            </a:r>
            <a:endParaRPr kumimoji="0" lang="en-US" altLang="zh-TW" sz="6000" b="1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algn="just">
              <a:spcBef>
                <a:spcPct val="0"/>
              </a:spcBef>
              <a:buNone/>
            </a:pPr>
            <a:endParaRPr kumimoji="0" lang="zh-TW" altLang="en-US" sz="5900" b="1" dirty="0">
              <a:latin typeface="華康楷書體W7(P)" panose="03000700000000000000" pitchFamily="66" charset="-120"/>
              <a:ea typeface="方正準圓" panose="02000000000000000000"/>
            </a:endParaRPr>
          </a:p>
          <a:p>
            <a:pPr algn="just">
              <a:spcBef>
                <a:spcPct val="0"/>
              </a:spcBef>
              <a:buNone/>
            </a:pPr>
            <a:endParaRPr kumimoji="0" lang="zh-TW" altLang="en-US" sz="6000" b="1" dirty="0">
              <a:latin typeface="華康楷書體W7(P)" panose="03000700000000000000" pitchFamily="66" charset="-120"/>
              <a:ea typeface="方正準圓" panose="02000000000000000000"/>
            </a:endParaRPr>
          </a:p>
          <a:p>
            <a:pPr algn="just">
              <a:spcBef>
                <a:spcPct val="0"/>
              </a:spcBef>
              <a:buNone/>
            </a:pPr>
            <a:endParaRPr kumimoji="0" lang="zh-TW" altLang="en-US" sz="6000" b="1" dirty="0">
              <a:latin typeface="華康楷書體W7(P)" panose="03000700000000000000" pitchFamily="66" charset="-120"/>
              <a:ea typeface="方正準圓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79412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字型, 設計 的圖片&#10;&#10;AI 產生的內容可能不正確。">
            <a:extLst>
              <a:ext uri="{FF2B5EF4-FFF2-40B4-BE49-F238E27FC236}">
                <a16:creationId xmlns:a16="http://schemas.microsoft.com/office/drawing/2014/main" id="{48B6DFF0-DE10-7F57-F06D-C02BE89841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</a:blip>
          <a:stretch>
            <a:fillRect/>
          </a:stretch>
        </p:blipFill>
        <p:spPr>
          <a:xfrm>
            <a:off x="261504" y="161210"/>
            <a:ext cx="11668991" cy="6369324"/>
          </a:xfrm>
          <a:prstGeom prst="rect">
            <a:avLst/>
          </a:prstGeom>
        </p:spPr>
      </p:pic>
      <p:sp>
        <p:nvSpPr>
          <p:cNvPr id="3" name="副標題 2">
            <a:extLst>
              <a:ext uri="{FF2B5EF4-FFF2-40B4-BE49-F238E27FC236}">
                <a16:creationId xmlns:a16="http://schemas.microsoft.com/office/drawing/2014/main" id="{F8F7AA0B-78EF-C219-4134-62E3D6FA1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3440" y="731520"/>
            <a:ext cx="10286104" cy="4795520"/>
          </a:xfrm>
        </p:spPr>
        <p:txBody>
          <a:bodyPr>
            <a:normAutofit/>
          </a:bodyPr>
          <a:lstStyle/>
          <a:p>
            <a:pPr algn="l"/>
            <a:r>
              <a:rPr lang="zh-TW" altLang="en-US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讓那讚美的聲音在這空間響遍</a:t>
            </a:r>
            <a:endParaRPr lang="en-US" altLang="zh-TW" sz="60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algn="l"/>
            <a:r>
              <a:rPr lang="zh-TW" altLang="en-US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讓那敬拜的心聲永不休止</a:t>
            </a:r>
            <a:endParaRPr lang="en-US" altLang="zh-TW" sz="60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algn="l"/>
            <a:r>
              <a:rPr lang="zh-TW" altLang="en-US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讓我心中所有意念</a:t>
            </a:r>
            <a:endParaRPr lang="en-US" altLang="zh-TW" sz="60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algn="l"/>
            <a:r>
              <a:rPr lang="zh-TW" altLang="en-US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此刻都交主的手裏</a:t>
            </a:r>
            <a:endParaRPr lang="en-US" altLang="zh-TW" sz="60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algn="l"/>
            <a:r>
              <a:rPr lang="zh-TW" altLang="en-US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心中只想獻奉我深心敬拜</a:t>
            </a:r>
            <a:endParaRPr lang="zh-HK" altLang="en-US" sz="60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7066648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8E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EE7FC4-4886-46CF-7EE6-316BB2426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F9DB5717-0199-F6F8-2D3C-B2565EB6B06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j-cs"/>
              </a:rPr>
              <a:t>   </a:t>
            </a: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j-cs"/>
              </a:rPr>
              <a:t>喜訊</a:t>
            </a:r>
            <a:endParaRPr kumimoji="0" lang="zh-HK" alt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+mj-cs"/>
            </a:endParaRPr>
          </a:p>
        </p:txBody>
      </p:sp>
      <p:sp>
        <p:nvSpPr>
          <p:cNvPr id="8" name="副標題 2">
            <a:extLst>
              <a:ext uri="{FF2B5EF4-FFF2-40B4-BE49-F238E27FC236}">
                <a16:creationId xmlns:a16="http://schemas.microsoft.com/office/drawing/2014/main" id="{35C7148C-A9EF-62B5-1E28-2AB9BB99CCAE}"/>
              </a:ext>
            </a:extLst>
          </p:cNvPr>
          <p:cNvSpPr txBox="1">
            <a:spLocks/>
          </p:cNvSpPr>
          <p:nvPr/>
        </p:nvSpPr>
        <p:spPr bwMode="auto">
          <a:xfrm>
            <a:off x="568496" y="1325563"/>
            <a:ext cx="10341959" cy="553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>
              <a:spcBef>
                <a:spcPts val="0"/>
              </a:spcBef>
              <a:buNone/>
              <a:defRPr/>
            </a:pPr>
            <a:r>
              <a:rPr lang="zh-TW" altLang="zh-HK" sz="5400" dirty="0">
                <a:latin typeface="方正準圓" panose="02000000000000000000" pitchFamily="2" charset="-120"/>
                <a:ea typeface="方正準圓" panose="02000000000000000000" pitchFamily="2" charset="-120"/>
              </a:rPr>
              <a:t>本堂謝德愛姊妹與梅俊軒先生，</a:t>
            </a:r>
            <a:endParaRPr lang="en-US" altLang="zh-TW" sz="54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lvl="0" algn="just">
              <a:spcBef>
                <a:spcPts val="0"/>
              </a:spcBef>
              <a:buNone/>
              <a:defRPr/>
            </a:pPr>
            <a:r>
              <a:rPr lang="zh-TW" altLang="zh-HK" sz="5400" dirty="0">
                <a:latin typeface="方正準圓" panose="02000000000000000000" pitchFamily="2" charset="-120"/>
                <a:ea typeface="方正準圓" panose="02000000000000000000" pitchFamily="2" charset="-120"/>
              </a:rPr>
              <a:t>將於</a:t>
            </a:r>
            <a:r>
              <a:rPr lang="en-US" altLang="zh-TW" sz="5400" dirty="0">
                <a:latin typeface="方正準圓" panose="02000000000000000000" pitchFamily="2" charset="-120"/>
                <a:ea typeface="方正準圓" panose="02000000000000000000" pitchFamily="2" charset="-120"/>
              </a:rPr>
              <a:t> </a:t>
            </a:r>
            <a:r>
              <a:rPr lang="en-US" altLang="zh-TW" sz="54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2</a:t>
            </a:r>
            <a:r>
              <a:rPr lang="zh-TW" altLang="zh-HK" sz="5400" dirty="0">
                <a:latin typeface="方正準圓" panose="02000000000000000000" pitchFamily="2" charset="-120"/>
                <a:ea typeface="方正準圓" panose="02000000000000000000" pitchFamily="2" charset="-120"/>
              </a:rPr>
              <a:t>月</a:t>
            </a:r>
            <a:r>
              <a:rPr lang="en-US" altLang="zh-TW" sz="5400" dirty="0">
                <a:latin typeface="方正準圓" panose="02000000000000000000" pitchFamily="2" charset="-120"/>
                <a:ea typeface="方正準圓" panose="02000000000000000000" pitchFamily="2" charset="-120"/>
              </a:rPr>
              <a:t> </a:t>
            </a:r>
            <a:r>
              <a:rPr lang="en-US" altLang="zh-TW" sz="54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28</a:t>
            </a:r>
            <a:r>
              <a:rPr lang="zh-TW" altLang="zh-HK" sz="5400" dirty="0">
                <a:latin typeface="方正準圓" panose="02000000000000000000" pitchFamily="2" charset="-120"/>
                <a:ea typeface="方正準圓" panose="02000000000000000000" pitchFamily="2" charset="-120"/>
              </a:rPr>
              <a:t>日（六）上午</a:t>
            </a:r>
            <a:r>
              <a:rPr lang="en-US" altLang="zh-TW" sz="5400" dirty="0">
                <a:latin typeface="方正準圓" panose="02000000000000000000" pitchFamily="2" charset="-120"/>
                <a:ea typeface="方正準圓" panose="02000000000000000000" pitchFamily="2" charset="-120"/>
              </a:rPr>
              <a:t> </a:t>
            </a:r>
            <a:r>
              <a:rPr lang="en-US" altLang="zh-HK" sz="54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10 </a:t>
            </a:r>
            <a:r>
              <a:rPr lang="zh-TW" altLang="zh-HK" sz="5400" dirty="0">
                <a:latin typeface="方正準圓" panose="02000000000000000000" pitchFamily="2" charset="-120"/>
                <a:ea typeface="方正準圓" panose="02000000000000000000" pitchFamily="2" charset="-120"/>
              </a:rPr>
              <a:t>時</a:t>
            </a:r>
            <a:endParaRPr lang="en-US" altLang="zh-TW" sz="54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lvl="0" algn="just">
              <a:spcBef>
                <a:spcPts val="0"/>
              </a:spcBef>
              <a:buNone/>
              <a:defRPr/>
            </a:pPr>
            <a:r>
              <a:rPr lang="zh-TW" altLang="zh-HK" sz="5400" dirty="0">
                <a:latin typeface="方正準圓" panose="02000000000000000000" pitchFamily="2" charset="-120"/>
                <a:ea typeface="方正準圓" panose="02000000000000000000" pitchFamily="2" charset="-120"/>
              </a:rPr>
              <a:t>假九龍旺角弼街</a:t>
            </a:r>
            <a:r>
              <a:rPr lang="en-US" altLang="zh-HK" sz="5400" dirty="0">
                <a:latin typeface="方正準圓" panose="02000000000000000000" pitchFamily="2" charset="-120"/>
                <a:ea typeface="方正準圓" panose="02000000000000000000" pitchFamily="2" charset="-120"/>
              </a:rPr>
              <a:t>56</a:t>
            </a:r>
            <a:r>
              <a:rPr lang="zh-TW" altLang="zh-HK" sz="5400" dirty="0">
                <a:latin typeface="方正準圓" panose="02000000000000000000" pitchFamily="2" charset="-120"/>
                <a:ea typeface="方正準圓" panose="02000000000000000000" pitchFamily="2" charset="-120"/>
              </a:rPr>
              <a:t>號中華基督教</a:t>
            </a:r>
            <a:endParaRPr lang="en-US" altLang="zh-TW" sz="54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lvl="0" algn="just">
              <a:spcBef>
                <a:spcPts val="0"/>
              </a:spcBef>
              <a:buNone/>
              <a:defRPr/>
            </a:pPr>
            <a:r>
              <a:rPr lang="zh-TW" altLang="zh-HK" sz="5400" dirty="0">
                <a:latin typeface="方正準圓" panose="02000000000000000000" pitchFamily="2" charset="-120"/>
                <a:ea typeface="方正準圓" panose="02000000000000000000" pitchFamily="2" charset="-120"/>
              </a:rPr>
              <a:t>會望覺堂二樓禮堂舉行結婚</a:t>
            </a:r>
            <a:endParaRPr lang="en-US" altLang="zh-TW" sz="54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lvl="0" algn="just">
              <a:spcBef>
                <a:spcPts val="0"/>
              </a:spcBef>
              <a:buNone/>
              <a:defRPr/>
            </a:pPr>
            <a:r>
              <a:rPr lang="zh-TW" altLang="zh-HK" sz="5400" dirty="0">
                <a:latin typeface="方正準圓" panose="02000000000000000000" pitchFamily="2" charset="-120"/>
                <a:ea typeface="方正準圓" panose="02000000000000000000" pitchFamily="2" charset="-120"/>
              </a:rPr>
              <a:t>典禮，歡迎弟兄姊妹出席</a:t>
            </a:r>
            <a:endParaRPr lang="en-US" altLang="zh-TW" sz="54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lvl="0" algn="just">
              <a:spcBef>
                <a:spcPts val="0"/>
              </a:spcBef>
              <a:buNone/>
              <a:defRPr/>
            </a:pPr>
            <a:r>
              <a:rPr lang="zh-TW" altLang="zh-HK" sz="5400" dirty="0">
                <a:latin typeface="方正準圓" panose="02000000000000000000" pitchFamily="2" charset="-120"/>
                <a:ea typeface="方正準圓" panose="02000000000000000000" pitchFamily="2" charset="-120"/>
              </a:rPr>
              <a:t>共證婚盟。</a:t>
            </a:r>
            <a:endParaRPr kumimoji="0" lang="en-US" altLang="zh-HK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39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 </a:t>
            </a:r>
          </a:p>
        </p:txBody>
      </p:sp>
      <p:pic>
        <p:nvPicPr>
          <p:cNvPr id="1034" name="Picture 10" descr="卡通新郎新娘插画图片素材-人物-百图汇素材网">
            <a:extLst>
              <a:ext uri="{FF2B5EF4-FFF2-40B4-BE49-F238E27FC236}">
                <a16:creationId xmlns:a16="http://schemas.microsoft.com/office/drawing/2014/main" id="{780F9ADC-45F7-C2EB-4C00-D3FDBC54D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664" y="2616465"/>
            <a:ext cx="3175288" cy="423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0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F8318F-8B6F-496B-A098-B274D82B5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DBE57B1F-953B-8436-A020-08B26A11B0A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-7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Times New Roman" panose="02020603050405020304" pitchFamily="18" charset="0"/>
              </a:rPr>
              <a:t>  招募</a:t>
            </a:r>
            <a:r>
              <a:rPr kumimoji="0" lang="zh-TW" altLang="en-US" sz="7200" b="1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Times New Roman" panose="02020603050405020304" pitchFamily="18" charset="0"/>
              </a:rPr>
              <a:t>校園福音義工</a:t>
            </a:r>
            <a:endParaRPr kumimoji="0" lang="zh-HK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+mj-cs"/>
            </a:endParaRPr>
          </a:p>
        </p:txBody>
      </p:sp>
      <p:pic>
        <p:nvPicPr>
          <p:cNvPr id="3" name="圖片 2" descr="一張含有 文字, 螢幕擷取畫面, 地圖 的圖片&#10;&#10;AI 產生的內容可能不正確。">
            <a:extLst>
              <a:ext uri="{FF2B5EF4-FFF2-40B4-BE49-F238E27FC236}">
                <a16:creationId xmlns:a16="http://schemas.microsoft.com/office/drawing/2014/main" id="{6A4AF0A6-7757-F49A-9DF6-8B2BD49F2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991" y="2861687"/>
            <a:ext cx="5017196" cy="3981449"/>
          </a:xfrm>
          <a:prstGeom prst="rect">
            <a:avLst/>
          </a:prstGeom>
        </p:spPr>
      </p:pic>
      <p:sp>
        <p:nvSpPr>
          <p:cNvPr id="8" name="副標題 2">
            <a:extLst>
              <a:ext uri="{FF2B5EF4-FFF2-40B4-BE49-F238E27FC236}">
                <a16:creationId xmlns:a16="http://schemas.microsoft.com/office/drawing/2014/main" id="{C14E85B9-60E7-9C14-87C5-C44226CE9C75}"/>
              </a:ext>
            </a:extLst>
          </p:cNvPr>
          <p:cNvSpPr txBox="1">
            <a:spLocks/>
          </p:cNvSpPr>
          <p:nvPr/>
        </p:nvSpPr>
        <p:spPr bwMode="auto">
          <a:xfrm>
            <a:off x="565727" y="1332995"/>
            <a:ext cx="10043391" cy="419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>
              <a:spcBef>
                <a:spcPct val="0"/>
              </a:spcBef>
              <a:buNone/>
              <a:defRPr/>
            </a:pPr>
            <a:r>
              <a:rPr lang="zh-TW" altLang="en-US" sz="6000" b="1" dirty="0">
                <a:solidFill>
                  <a:prstClr val="black"/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逢週二早上到伯特利中學與學生分組談信仰，歡迎本堂會友參加。</a:t>
            </a:r>
            <a:endParaRPr lang="en-US" altLang="zh-TW" sz="6000" b="1" dirty="0">
              <a:solidFill>
                <a:prstClr val="black"/>
              </a:solidFill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lvl="0" algn="just">
              <a:spcBef>
                <a:spcPct val="0"/>
              </a:spcBef>
              <a:buNone/>
              <a:defRPr/>
            </a:pPr>
            <a:r>
              <a:rPr lang="zh-TW" altLang="en-US" sz="6000" b="1" dirty="0">
                <a:solidFill>
                  <a:prstClr val="black"/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查詢：鄧子揚牧師</a:t>
            </a:r>
          </a:p>
        </p:txBody>
      </p:sp>
    </p:spTree>
    <p:extLst>
      <p:ext uri="{BB962C8B-B14F-4D97-AF65-F5344CB8AC3E}">
        <p14:creationId xmlns:p14="http://schemas.microsoft.com/office/powerpoint/2010/main" val="259587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EE7FC4-4886-46CF-7EE6-316BB2426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F9DB5717-0199-F6F8-2D3C-B2565EB6B06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j-cs"/>
              </a:rPr>
              <a:t>   </a:t>
            </a: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j-cs"/>
              </a:rPr>
              <a:t>同工消息</a:t>
            </a:r>
            <a:endParaRPr kumimoji="0" lang="zh-HK" alt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+mj-cs"/>
            </a:endParaRPr>
          </a:p>
        </p:txBody>
      </p:sp>
      <p:sp>
        <p:nvSpPr>
          <p:cNvPr id="8" name="副標題 2">
            <a:extLst>
              <a:ext uri="{FF2B5EF4-FFF2-40B4-BE49-F238E27FC236}">
                <a16:creationId xmlns:a16="http://schemas.microsoft.com/office/drawing/2014/main" id="{35C7148C-A9EF-62B5-1E28-2AB9BB99CCAE}"/>
              </a:ext>
            </a:extLst>
          </p:cNvPr>
          <p:cNvSpPr txBox="1">
            <a:spLocks/>
          </p:cNvSpPr>
          <p:nvPr/>
        </p:nvSpPr>
        <p:spPr bwMode="auto">
          <a:xfrm>
            <a:off x="1280159" y="1641446"/>
            <a:ext cx="10014065" cy="238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None/>
              <a:defRPr/>
            </a:pPr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陳麗珠傳道今天前往基督教忠信堂講道，請代禱。</a:t>
            </a:r>
            <a:endParaRPr kumimoji="0" lang="en-US" altLang="zh-HK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394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基督教的十字架，在美丽的天空照片-正版商用图片0e5md6-摄图新视界">
            <a:extLst>
              <a:ext uri="{FF2B5EF4-FFF2-40B4-BE49-F238E27FC236}">
                <a16:creationId xmlns:a16="http://schemas.microsoft.com/office/drawing/2014/main" id="{6FA5B44D-F8AD-0E4C-D162-98B1983B6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2" b="12713"/>
          <a:stretch>
            <a:fillRect/>
          </a:stretch>
        </p:blipFill>
        <p:spPr bwMode="auto">
          <a:xfrm flipH="1">
            <a:off x="-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E8C0FA8C-C542-0B58-7D13-B24D1A8159A5}"/>
              </a:ext>
            </a:extLst>
          </p:cNvPr>
          <p:cNvSpPr txBox="1"/>
          <p:nvPr/>
        </p:nvSpPr>
        <p:spPr>
          <a:xfrm>
            <a:off x="436880" y="330716"/>
            <a:ext cx="7517219" cy="6196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【</a:t>
            </a:r>
            <a:r>
              <a:rPr kumimoji="0" lang="zh-TW" altLang="en-US" sz="6000" b="1" i="0" u="none" strike="noStrike" kern="1200" cap="none" spc="13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三一</a:t>
            </a: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頌</a:t>
            </a:r>
            <a: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】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普天之下萬國萬民  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Arial" panose="020B0604020202020204" pitchFamily="34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齊聲讚美父子聖靈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三位一體同榮同尊   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Arial" panose="020B0604020202020204" pitchFamily="34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萬有之源萬福之本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Arial" panose="020B0604020202020204" pitchFamily="34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阿 們</a:t>
            </a:r>
          </a:p>
        </p:txBody>
      </p:sp>
    </p:spTree>
    <p:extLst>
      <p:ext uri="{BB962C8B-B14F-4D97-AF65-F5344CB8AC3E}">
        <p14:creationId xmlns:p14="http://schemas.microsoft.com/office/powerpoint/2010/main" val="419213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字型, 設計 的圖片&#10;&#10;AI 產生的內容可能不正確。">
            <a:extLst>
              <a:ext uri="{FF2B5EF4-FFF2-40B4-BE49-F238E27FC236}">
                <a16:creationId xmlns:a16="http://schemas.microsoft.com/office/drawing/2014/main" id="{48B6DFF0-DE10-7F57-F06D-C02BE89841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</a:blip>
          <a:stretch>
            <a:fillRect/>
          </a:stretch>
        </p:blipFill>
        <p:spPr>
          <a:xfrm>
            <a:off x="261504" y="161210"/>
            <a:ext cx="11668991" cy="6369324"/>
          </a:xfrm>
          <a:prstGeom prst="rect">
            <a:avLst/>
          </a:prstGeom>
        </p:spPr>
      </p:pic>
      <p:sp>
        <p:nvSpPr>
          <p:cNvPr id="3" name="副標題 2">
            <a:extLst>
              <a:ext uri="{FF2B5EF4-FFF2-40B4-BE49-F238E27FC236}">
                <a16:creationId xmlns:a16="http://schemas.microsoft.com/office/drawing/2014/main" id="{F8F7AA0B-78EF-C219-4134-62E3D6FA1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3440" y="731520"/>
            <a:ext cx="10286104" cy="4795520"/>
          </a:xfrm>
        </p:spPr>
        <p:txBody>
          <a:bodyPr>
            <a:normAutofit/>
          </a:bodyPr>
          <a:lstStyle/>
          <a:p>
            <a:pPr algn="l"/>
            <a:r>
              <a:rPr lang="zh-TW" altLang="en-US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人活著原是要歌頌讚揚</a:t>
            </a:r>
            <a:endParaRPr lang="en-US" altLang="zh-TW" sz="60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algn="l"/>
            <a:r>
              <a:rPr lang="zh-TW" altLang="en-US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創造我的主你是配得榮耀</a:t>
            </a:r>
            <a:endParaRPr lang="en-US" altLang="zh-TW" sz="60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algn="l"/>
            <a:r>
              <a:rPr lang="zh-TW" altLang="en-US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人活著原是要將榮耀歸你</a:t>
            </a:r>
            <a:endParaRPr lang="en-US" altLang="zh-TW" sz="60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algn="l"/>
            <a:r>
              <a:rPr lang="zh-TW" altLang="en-US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一首讚美的詩歌</a:t>
            </a:r>
            <a:endParaRPr lang="en-US" altLang="zh-TW" sz="60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algn="l"/>
            <a:r>
              <a:rPr lang="zh-TW" altLang="en-US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願帶我到寶座前敬拜</a:t>
            </a:r>
            <a:endParaRPr lang="zh-HK" altLang="en-US" sz="60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93629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字型, 設計 的圖片&#10;&#10;AI 產生的內容可能不正確。">
            <a:extLst>
              <a:ext uri="{FF2B5EF4-FFF2-40B4-BE49-F238E27FC236}">
                <a16:creationId xmlns:a16="http://schemas.microsoft.com/office/drawing/2014/main" id="{48B6DFF0-DE10-7F57-F06D-C02BE89841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</a:blip>
          <a:stretch>
            <a:fillRect/>
          </a:stretch>
        </p:blipFill>
        <p:spPr>
          <a:xfrm>
            <a:off x="261504" y="161210"/>
            <a:ext cx="11668991" cy="6369324"/>
          </a:xfrm>
          <a:prstGeom prst="rect">
            <a:avLst/>
          </a:prstGeom>
        </p:spPr>
      </p:pic>
      <p:sp>
        <p:nvSpPr>
          <p:cNvPr id="3" name="副標題 2">
            <a:extLst>
              <a:ext uri="{FF2B5EF4-FFF2-40B4-BE49-F238E27FC236}">
                <a16:creationId xmlns:a16="http://schemas.microsoft.com/office/drawing/2014/main" id="{F8F7AA0B-78EF-C219-4134-62E3D6FA1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3440" y="731520"/>
            <a:ext cx="10286104" cy="4795520"/>
          </a:xfrm>
        </p:spPr>
        <p:txBody>
          <a:bodyPr>
            <a:normAutofit/>
          </a:bodyPr>
          <a:lstStyle/>
          <a:p>
            <a:pPr algn="l"/>
            <a:r>
              <a:rPr lang="zh-TW" altLang="en-US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讓那讚美的聲音在這空間響遍</a:t>
            </a:r>
            <a:endParaRPr lang="en-US" altLang="zh-TW" sz="60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algn="l"/>
            <a:r>
              <a:rPr lang="zh-TW" altLang="en-US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讓那敬拜的心聲永不休止</a:t>
            </a:r>
            <a:endParaRPr lang="en-US" altLang="zh-TW" sz="60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algn="l"/>
            <a:r>
              <a:rPr lang="zh-TW" altLang="en-US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讓我心中所有意念</a:t>
            </a:r>
            <a:endParaRPr lang="en-US" altLang="zh-TW" sz="60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algn="l"/>
            <a:r>
              <a:rPr lang="zh-TW" altLang="en-US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此刻都交主的手裏</a:t>
            </a:r>
            <a:endParaRPr lang="en-US" altLang="zh-TW" sz="60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algn="l"/>
            <a:r>
              <a:rPr lang="zh-TW" altLang="en-US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心中只想獻奉我深心敬拜</a:t>
            </a:r>
            <a:endParaRPr lang="zh-HK" altLang="en-US" sz="60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0823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2557</Words>
  <Application>Microsoft Office PowerPoint</Application>
  <PresentationFormat>寬螢幕</PresentationFormat>
  <Paragraphs>337</Paragraphs>
  <Slides>73</Slides>
  <Notes>4</Notes>
  <HiddenSlides>8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73</vt:i4>
      </vt:variant>
    </vt:vector>
  </HeadingPairs>
  <TitlesOfParts>
    <vt:vector size="86" baseType="lpstr">
      <vt:lpstr>方正準圓</vt:lpstr>
      <vt:lpstr>華康楷書體W7(P)</vt:lpstr>
      <vt:lpstr>華康榜書體W8</vt:lpstr>
      <vt:lpstr>微軟正黑體</vt:lpstr>
      <vt:lpstr>標楷體</vt:lpstr>
      <vt:lpstr>ADLaM Display</vt:lpstr>
      <vt:lpstr>Aptos</vt:lpstr>
      <vt:lpstr>Aptos Display</vt:lpstr>
      <vt:lpstr>Arial</vt:lpstr>
      <vt:lpstr>Calibri</vt:lpstr>
      <vt:lpstr>Calibri Light</vt:lpstr>
      <vt:lpstr>Office 佈景主題</vt:lpstr>
      <vt:lpstr>2_Office 佈景主題</vt:lpstr>
      <vt:lpstr>PowerPoint 簡報</vt:lpstr>
      <vt:lpstr>PowerPoint 簡報</vt:lpstr>
      <vt:lpstr>.0326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讀  經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HSKLLC Admin</dc:creator>
  <cp:lastModifiedBy>hskllc hskllc</cp:lastModifiedBy>
  <cp:revision>38</cp:revision>
  <dcterms:created xsi:type="dcterms:W3CDTF">2026-01-20T03:44:20Z</dcterms:created>
  <dcterms:modified xsi:type="dcterms:W3CDTF">2026-02-08T02:28:33Z</dcterms:modified>
</cp:coreProperties>
</file>